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256" r:id="rId3"/>
    <p:sldId id="257" r:id="rId4"/>
    <p:sldId id="277" r:id="rId5"/>
    <p:sldId id="278" r:id="rId6"/>
    <p:sldId id="279" r:id="rId7"/>
    <p:sldId id="280" r:id="rId8"/>
    <p:sldId id="281" r:id="rId9"/>
    <p:sldId id="287" r:id="rId10"/>
    <p:sldId id="288" r:id="rId11"/>
    <p:sldId id="289" r:id="rId12"/>
    <p:sldId id="4691" r:id="rId13"/>
    <p:sldId id="282" r:id="rId14"/>
    <p:sldId id="290" r:id="rId15"/>
    <p:sldId id="1733" r:id="rId16"/>
    <p:sldId id="1730" r:id="rId17"/>
    <p:sldId id="1731" r:id="rId18"/>
    <p:sldId id="1732" r:id="rId19"/>
    <p:sldId id="1734" r:id="rId20"/>
    <p:sldId id="4692" r:id="rId21"/>
    <p:sldId id="283" r:id="rId22"/>
    <p:sldId id="4697" r:id="rId23"/>
    <p:sldId id="1735" r:id="rId24"/>
    <p:sldId id="1680" r:id="rId25"/>
    <p:sldId id="315" r:id="rId26"/>
    <p:sldId id="1737" r:id="rId27"/>
    <p:sldId id="1738" r:id="rId28"/>
    <p:sldId id="1736" r:id="rId29"/>
    <p:sldId id="1739" r:id="rId30"/>
    <p:sldId id="4693" r:id="rId31"/>
    <p:sldId id="284" r:id="rId32"/>
    <p:sldId id="1740" r:id="rId33"/>
    <p:sldId id="1741" r:id="rId34"/>
    <p:sldId id="1742" r:id="rId35"/>
    <p:sldId id="1745" r:id="rId36"/>
    <p:sldId id="1744" r:id="rId37"/>
    <p:sldId id="4694" r:id="rId38"/>
    <p:sldId id="285" r:id="rId39"/>
    <p:sldId id="1746" r:id="rId40"/>
    <p:sldId id="264" r:id="rId41"/>
    <p:sldId id="265" r:id="rId42"/>
    <p:sldId id="266" r:id="rId43"/>
    <p:sldId id="268" r:id="rId44"/>
    <p:sldId id="1749" r:id="rId45"/>
    <p:sldId id="4696" r:id="rId46"/>
    <p:sldId id="4687" r:id="rId47"/>
    <p:sldId id="4688" r:id="rId48"/>
    <p:sldId id="1748" r:id="rId49"/>
    <p:sldId id="4695" r:id="rId50"/>
    <p:sldId id="4689" r:id="rId51"/>
    <p:sldId id="469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FFFF00"/>
    <a:srgbClr val="BF9000"/>
    <a:srgbClr val="9900CC"/>
    <a:srgbClr val="000099"/>
    <a:srgbClr val="0066FF"/>
    <a:srgbClr val="FF6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749756-F5D0-4865-8BF1-009C98A8DEAC}" v="3025" dt="2023-01-17T15:35:04.3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856" autoAdjust="0"/>
  </p:normalViewPr>
  <p:slideViewPr>
    <p:cSldViewPr snapToGrid="0">
      <p:cViewPr varScale="1">
        <p:scale>
          <a:sx n="85" d="100"/>
          <a:sy n="85" d="100"/>
        </p:scale>
        <p:origin x="1512" y="96"/>
      </p:cViewPr>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R. Hein" userId="7bae4d3e-e869-4f89-9f91-56223af530e9" providerId="ADAL" clId="{93749756-F5D0-4865-8BF1-009C98A8DEAC}"/>
    <pc:docChg chg="undo custSel addSld delSld modSld sldOrd modMainMaster">
      <pc:chgData name="Jonathan R. Hein" userId="7bae4d3e-e869-4f89-9f91-56223af530e9" providerId="ADAL" clId="{93749756-F5D0-4865-8BF1-009C98A8DEAC}" dt="2023-01-27T16:57:51.480" v="12495" actId="6549"/>
      <pc:docMkLst>
        <pc:docMk/>
      </pc:docMkLst>
      <pc:sldChg chg="addSp delSp modSp mod modTransition delAnim modAnim">
        <pc:chgData name="Jonathan R. Hein" userId="7bae4d3e-e869-4f89-9f91-56223af530e9" providerId="ADAL" clId="{93749756-F5D0-4865-8BF1-009C98A8DEAC}" dt="2023-01-13T22:13:51.464" v="2781"/>
        <pc:sldMkLst>
          <pc:docMk/>
          <pc:sldMk cId="181822436" sldId="256"/>
        </pc:sldMkLst>
        <pc:spChg chg="add del mod">
          <ac:chgData name="Jonathan R. Hein" userId="7bae4d3e-e869-4f89-9f91-56223af530e9" providerId="ADAL" clId="{93749756-F5D0-4865-8BF1-009C98A8DEAC}" dt="2023-01-13T22:12:05.467" v="2722" actId="478"/>
          <ac:spMkLst>
            <pc:docMk/>
            <pc:sldMk cId="181822436" sldId="256"/>
            <ac:spMk id="2" creationId="{922247DA-1C50-6734-7992-B1AF94F4DB38}"/>
          </ac:spMkLst>
        </pc:spChg>
        <pc:spChg chg="mod">
          <ac:chgData name="Jonathan R. Hein" userId="7bae4d3e-e869-4f89-9f91-56223af530e9" providerId="ADAL" clId="{93749756-F5D0-4865-8BF1-009C98A8DEAC}" dt="2023-01-13T14:33:00.195" v="154" actId="1076"/>
          <ac:spMkLst>
            <pc:docMk/>
            <pc:sldMk cId="181822436" sldId="256"/>
            <ac:spMk id="4" creationId="{034502A8-9C41-614F-8FC7-1E3CE196F74B}"/>
          </ac:spMkLst>
        </pc:spChg>
        <pc:spChg chg="add mod">
          <ac:chgData name="Jonathan R. Hein" userId="7bae4d3e-e869-4f89-9f91-56223af530e9" providerId="ADAL" clId="{93749756-F5D0-4865-8BF1-009C98A8DEAC}" dt="2023-01-13T14:29:57.457" v="68" actId="164"/>
          <ac:spMkLst>
            <pc:docMk/>
            <pc:sldMk cId="181822436" sldId="256"/>
            <ac:spMk id="5" creationId="{1972A59B-8BFB-5924-F9E7-C8B903D77422}"/>
          </ac:spMkLst>
        </pc:spChg>
        <pc:spChg chg="add del mod">
          <ac:chgData name="Jonathan R. Hein" userId="7bae4d3e-e869-4f89-9f91-56223af530e9" providerId="ADAL" clId="{93749756-F5D0-4865-8BF1-009C98A8DEAC}" dt="2023-01-13T14:31:56.122" v="138" actId="478"/>
          <ac:spMkLst>
            <pc:docMk/>
            <pc:sldMk cId="181822436" sldId="256"/>
            <ac:spMk id="11" creationId="{0CC3512B-2678-EF87-7353-B51B2CC9E3A1}"/>
          </ac:spMkLst>
        </pc:spChg>
        <pc:grpChg chg="add mod">
          <ac:chgData name="Jonathan R. Hein" userId="7bae4d3e-e869-4f89-9f91-56223af530e9" providerId="ADAL" clId="{93749756-F5D0-4865-8BF1-009C98A8DEAC}" dt="2023-01-13T14:33:51.972" v="168" actId="1076"/>
          <ac:grpSpMkLst>
            <pc:docMk/>
            <pc:sldMk cId="181822436" sldId="256"/>
            <ac:grpSpMk id="8" creationId="{0C5B861F-51F7-73B3-07E9-FD022BB5C411}"/>
          </ac:grpSpMkLst>
        </pc:grpChg>
        <pc:picChg chg="add mod">
          <ac:chgData name="Jonathan R. Hein" userId="7bae4d3e-e869-4f89-9f91-56223af530e9" providerId="ADAL" clId="{93749756-F5D0-4865-8BF1-009C98A8DEAC}" dt="2023-01-13T14:33:54.178" v="169" actId="1076"/>
          <ac:picMkLst>
            <pc:docMk/>
            <pc:sldMk cId="181822436" sldId="256"/>
            <ac:picMk id="10" creationId="{443CADBE-0D42-5BC9-8445-92482D20FDF7}"/>
          </ac:picMkLst>
        </pc:picChg>
        <pc:picChg chg="mod">
          <ac:chgData name="Jonathan R. Hein" userId="7bae4d3e-e869-4f89-9f91-56223af530e9" providerId="ADAL" clId="{93749756-F5D0-4865-8BF1-009C98A8DEAC}" dt="2023-01-13T14:33:00.649" v="155" actId="1076"/>
          <ac:picMkLst>
            <pc:docMk/>
            <pc:sldMk cId="181822436" sldId="256"/>
            <ac:picMk id="1026" creationId="{BA89AF08-F3A7-AB82-D54A-4A1F023FC59C}"/>
          </ac:picMkLst>
        </pc:picChg>
        <pc:cxnChg chg="add mod">
          <ac:chgData name="Jonathan R. Hein" userId="7bae4d3e-e869-4f89-9f91-56223af530e9" providerId="ADAL" clId="{93749756-F5D0-4865-8BF1-009C98A8DEAC}" dt="2023-01-13T14:29:57.457" v="68" actId="164"/>
          <ac:cxnSpMkLst>
            <pc:docMk/>
            <pc:sldMk cId="181822436" sldId="256"/>
            <ac:cxnSpMk id="7" creationId="{744180BB-150A-69D7-2F95-0E10342B1E15}"/>
          </ac:cxnSpMkLst>
        </pc:cxnChg>
      </pc:sldChg>
      <pc:sldChg chg="addSp delSp modSp mod modTransition setBg delAnim modAnim">
        <pc:chgData name="Jonathan R. Hein" userId="7bae4d3e-e869-4f89-9f91-56223af530e9" providerId="ADAL" clId="{93749756-F5D0-4865-8BF1-009C98A8DEAC}" dt="2023-01-14T21:51:13.941" v="12451"/>
        <pc:sldMkLst>
          <pc:docMk/>
          <pc:sldMk cId="22843174" sldId="257"/>
        </pc:sldMkLst>
        <pc:spChg chg="add mod">
          <ac:chgData name="Jonathan R. Hein" userId="7bae4d3e-e869-4f89-9f91-56223af530e9" providerId="ADAL" clId="{93749756-F5D0-4865-8BF1-009C98A8DEAC}" dt="2023-01-13T19:51:25.487" v="849" actId="1076"/>
          <ac:spMkLst>
            <pc:docMk/>
            <pc:sldMk cId="22843174" sldId="257"/>
            <ac:spMk id="2" creationId="{09C04221-D9CF-EE76-D5C2-582B19FDFAA6}"/>
          </ac:spMkLst>
        </pc:spChg>
        <pc:spChg chg="add del mod">
          <ac:chgData name="Jonathan R. Hein" userId="7bae4d3e-e869-4f89-9f91-56223af530e9" providerId="ADAL" clId="{93749756-F5D0-4865-8BF1-009C98A8DEAC}" dt="2023-01-13T15:13:12.060" v="208" actId="478"/>
          <ac:spMkLst>
            <pc:docMk/>
            <pc:sldMk cId="22843174" sldId="257"/>
            <ac:spMk id="4" creationId="{0505D435-7828-6898-A3DD-4020ED12B7E7}"/>
          </ac:spMkLst>
        </pc:spChg>
        <pc:grpChg chg="add del mod">
          <ac:chgData name="Jonathan R. Hein" userId="7bae4d3e-e869-4f89-9f91-56223af530e9" providerId="ADAL" clId="{93749756-F5D0-4865-8BF1-009C98A8DEAC}" dt="2023-01-13T15:38:34.751" v="376" actId="165"/>
          <ac:grpSpMkLst>
            <pc:docMk/>
            <pc:sldMk cId="22843174" sldId="257"/>
            <ac:grpSpMk id="21" creationId="{16908B59-AC50-A590-25B5-F595D8D3BCA9}"/>
          </ac:grpSpMkLst>
        </pc:grpChg>
        <pc:grpChg chg="add del mod">
          <ac:chgData name="Jonathan R. Hein" userId="7bae4d3e-e869-4f89-9f91-56223af530e9" providerId="ADAL" clId="{93749756-F5D0-4865-8BF1-009C98A8DEAC}" dt="2023-01-13T15:39:50.630" v="397" actId="165"/>
          <ac:grpSpMkLst>
            <pc:docMk/>
            <pc:sldMk cId="22843174" sldId="257"/>
            <ac:grpSpMk id="22" creationId="{B2A51A93-3897-906E-E2A8-830D9AAE7D27}"/>
          </ac:grpSpMkLst>
        </pc:grpChg>
        <pc:grpChg chg="add del mod">
          <ac:chgData name="Jonathan R. Hein" userId="7bae4d3e-e869-4f89-9f91-56223af530e9" providerId="ADAL" clId="{93749756-F5D0-4865-8BF1-009C98A8DEAC}" dt="2023-01-13T15:38:38.556" v="377" actId="165"/>
          <ac:grpSpMkLst>
            <pc:docMk/>
            <pc:sldMk cId="22843174" sldId="257"/>
            <ac:grpSpMk id="29" creationId="{4896608E-6BEB-DCFA-FDA6-4B1C5A33966F}"/>
          </ac:grpSpMkLst>
        </pc:grpChg>
        <pc:grpChg chg="add mod">
          <ac:chgData name="Jonathan R. Hein" userId="7bae4d3e-e869-4f89-9f91-56223af530e9" providerId="ADAL" clId="{93749756-F5D0-4865-8BF1-009C98A8DEAC}" dt="2023-01-13T15:40:33.131" v="406" actId="1076"/>
          <ac:grpSpMkLst>
            <pc:docMk/>
            <pc:sldMk cId="22843174" sldId="257"/>
            <ac:grpSpMk id="30" creationId="{B44A3600-33C7-E1AA-2582-E79923A43616}"/>
          </ac:grpSpMkLst>
        </pc:grpChg>
        <pc:grpChg chg="add mod">
          <ac:chgData name="Jonathan R. Hein" userId="7bae4d3e-e869-4f89-9f91-56223af530e9" providerId="ADAL" clId="{93749756-F5D0-4865-8BF1-009C98A8DEAC}" dt="2023-01-13T15:41:12.753" v="416" actId="1076"/>
          <ac:grpSpMkLst>
            <pc:docMk/>
            <pc:sldMk cId="22843174" sldId="257"/>
            <ac:grpSpMk id="31" creationId="{789F3677-1A5D-015A-1CBB-9079A8526F77}"/>
          </ac:grpSpMkLst>
        </pc:grpChg>
        <pc:picChg chg="add del mod">
          <ac:chgData name="Jonathan R. Hein" userId="7bae4d3e-e869-4f89-9f91-56223af530e9" providerId="ADAL" clId="{93749756-F5D0-4865-8BF1-009C98A8DEAC}" dt="2023-01-13T15:14:21.653" v="236" actId="478"/>
          <ac:picMkLst>
            <pc:docMk/>
            <pc:sldMk cId="22843174" sldId="257"/>
            <ac:picMk id="3" creationId="{F2E12584-2DCA-5F86-19C3-531E45D86638}"/>
          </ac:picMkLst>
        </pc:picChg>
        <pc:picChg chg="add mod topLvl">
          <ac:chgData name="Jonathan R. Hein" userId="7bae4d3e-e869-4f89-9f91-56223af530e9" providerId="ADAL" clId="{93749756-F5D0-4865-8BF1-009C98A8DEAC}" dt="2023-01-13T15:39:08.477" v="388" actId="1076"/>
          <ac:picMkLst>
            <pc:docMk/>
            <pc:sldMk cId="22843174" sldId="257"/>
            <ac:picMk id="6" creationId="{79D2E589-1A8C-347A-7BC8-9A73949A1416}"/>
          </ac:picMkLst>
        </pc:picChg>
        <pc:picChg chg="add mod topLvl">
          <ac:chgData name="Jonathan R. Hein" userId="7bae4d3e-e869-4f89-9f91-56223af530e9" providerId="ADAL" clId="{93749756-F5D0-4865-8BF1-009C98A8DEAC}" dt="2023-01-13T15:39:25.829" v="392" actId="1076"/>
          <ac:picMkLst>
            <pc:docMk/>
            <pc:sldMk cId="22843174" sldId="257"/>
            <ac:picMk id="8" creationId="{6422BBBB-1CB5-F993-C068-67E5CDCF8490}"/>
          </ac:picMkLst>
        </pc:picChg>
        <pc:picChg chg="add mod topLvl">
          <ac:chgData name="Jonathan R. Hein" userId="7bae4d3e-e869-4f89-9f91-56223af530e9" providerId="ADAL" clId="{93749756-F5D0-4865-8BF1-009C98A8DEAC}" dt="2023-01-13T15:40:10.969" v="400" actId="164"/>
          <ac:picMkLst>
            <pc:docMk/>
            <pc:sldMk cId="22843174" sldId="257"/>
            <ac:picMk id="10" creationId="{B501851A-9820-0ACE-2935-B5B065DD68DB}"/>
          </ac:picMkLst>
        </pc:picChg>
        <pc:picChg chg="add mod topLvl">
          <ac:chgData name="Jonathan R. Hein" userId="7bae4d3e-e869-4f89-9f91-56223af530e9" providerId="ADAL" clId="{93749756-F5D0-4865-8BF1-009C98A8DEAC}" dt="2023-01-13T15:40:10.969" v="400" actId="164"/>
          <ac:picMkLst>
            <pc:docMk/>
            <pc:sldMk cId="22843174" sldId="257"/>
            <ac:picMk id="12" creationId="{8C4425DF-BCCC-FE29-B067-E0D0B92AE301}"/>
          </ac:picMkLst>
        </pc:picChg>
        <pc:picChg chg="add mod topLvl">
          <ac:chgData name="Jonathan R. Hein" userId="7bae4d3e-e869-4f89-9f91-56223af530e9" providerId="ADAL" clId="{93749756-F5D0-4865-8BF1-009C98A8DEAC}" dt="2023-01-13T15:41:05.048" v="413" actId="164"/>
          <ac:picMkLst>
            <pc:docMk/>
            <pc:sldMk cId="22843174" sldId="257"/>
            <ac:picMk id="14" creationId="{6C5B6045-F65B-DD97-802D-4A7ED08FBB80}"/>
          </ac:picMkLst>
        </pc:picChg>
        <pc:picChg chg="add mod topLvl">
          <ac:chgData name="Jonathan R. Hein" userId="7bae4d3e-e869-4f89-9f91-56223af530e9" providerId="ADAL" clId="{93749756-F5D0-4865-8BF1-009C98A8DEAC}" dt="2023-01-13T15:41:05.048" v="413" actId="164"/>
          <ac:picMkLst>
            <pc:docMk/>
            <pc:sldMk cId="22843174" sldId="257"/>
            <ac:picMk id="16" creationId="{21E75F4F-3925-721E-54C0-C9066C1B0012}"/>
          </ac:picMkLst>
        </pc:picChg>
        <pc:picChg chg="add mod topLvl">
          <ac:chgData name="Jonathan R. Hein" userId="7bae4d3e-e869-4f89-9f91-56223af530e9" providerId="ADAL" clId="{93749756-F5D0-4865-8BF1-009C98A8DEAC}" dt="2023-01-13T15:40:10.969" v="400" actId="164"/>
          <ac:picMkLst>
            <pc:docMk/>
            <pc:sldMk cId="22843174" sldId="257"/>
            <ac:picMk id="18" creationId="{C7FF8308-9A95-D5EE-6DEE-5CF9F8B3E5AF}"/>
          </ac:picMkLst>
        </pc:picChg>
        <pc:picChg chg="add mod topLvl">
          <ac:chgData name="Jonathan R. Hein" userId="7bae4d3e-e869-4f89-9f91-56223af530e9" providerId="ADAL" clId="{93749756-F5D0-4865-8BF1-009C98A8DEAC}" dt="2023-01-13T15:41:27.697" v="421" actId="1076"/>
          <ac:picMkLst>
            <pc:docMk/>
            <pc:sldMk cId="22843174" sldId="257"/>
            <ac:picMk id="20" creationId="{ADF80CB0-3B9C-DF32-71F6-09A2BA5773F6}"/>
          </ac:picMkLst>
        </pc:picChg>
        <pc:picChg chg="add del mod">
          <ac:chgData name="Jonathan R. Hein" userId="7bae4d3e-e869-4f89-9f91-56223af530e9" providerId="ADAL" clId="{93749756-F5D0-4865-8BF1-009C98A8DEAC}" dt="2023-01-13T15:35:02.744" v="308" actId="478"/>
          <ac:picMkLst>
            <pc:docMk/>
            <pc:sldMk cId="22843174" sldId="257"/>
            <ac:picMk id="24" creationId="{36551061-C482-9813-B4C9-CC2C3A918B6B}"/>
          </ac:picMkLst>
        </pc:picChg>
        <pc:picChg chg="add mod topLvl">
          <ac:chgData name="Jonathan R. Hein" userId="7bae4d3e-e869-4f89-9f91-56223af530e9" providerId="ADAL" clId="{93749756-F5D0-4865-8BF1-009C98A8DEAC}" dt="2023-01-13T15:40:59.552" v="412" actId="1076"/>
          <ac:picMkLst>
            <pc:docMk/>
            <pc:sldMk cId="22843174" sldId="257"/>
            <ac:picMk id="26" creationId="{C1801CCD-F3D3-31EB-E9C8-DEE0D1E57507}"/>
          </ac:picMkLst>
        </pc:picChg>
        <pc:picChg chg="add mod topLvl">
          <ac:chgData name="Jonathan R. Hein" userId="7bae4d3e-e869-4f89-9f91-56223af530e9" providerId="ADAL" clId="{93749756-F5D0-4865-8BF1-009C98A8DEAC}" dt="2023-01-13T15:41:44.649" v="425" actId="1076"/>
          <ac:picMkLst>
            <pc:docMk/>
            <pc:sldMk cId="22843174" sldId="257"/>
            <ac:picMk id="28" creationId="{7FE85D5B-6C1F-D580-495E-5DF961BADD51}"/>
          </ac:picMkLst>
        </pc:picChg>
        <pc:picChg chg="add del mod">
          <ac:chgData name="Jonathan R. Hein" userId="7bae4d3e-e869-4f89-9f91-56223af530e9" providerId="ADAL" clId="{93749756-F5D0-4865-8BF1-009C98A8DEAC}" dt="2023-01-13T19:27:52.513" v="505" actId="478"/>
          <ac:picMkLst>
            <pc:docMk/>
            <pc:sldMk cId="22843174" sldId="257"/>
            <ac:picMk id="1026" creationId="{C7CC5EC5-AE83-B320-418D-FED7FE2D14FB}"/>
          </ac:picMkLst>
        </pc:picChg>
        <pc:picChg chg="add mod">
          <ac:chgData name="Jonathan R. Hein" userId="7bae4d3e-e869-4f89-9f91-56223af530e9" providerId="ADAL" clId="{93749756-F5D0-4865-8BF1-009C98A8DEAC}" dt="2023-01-13T19:29:36.823" v="568"/>
          <ac:picMkLst>
            <pc:docMk/>
            <pc:sldMk cId="22843174" sldId="257"/>
            <ac:picMk id="1028" creationId="{395A9AE6-1279-ED9E-C3EA-861AEF005C79}"/>
          </ac:picMkLst>
        </pc:picChg>
      </pc:sldChg>
      <pc:sldChg chg="modSp add mod modTransition">
        <pc:chgData name="Jonathan R. Hein" userId="7bae4d3e-e869-4f89-9f91-56223af530e9" providerId="ADAL" clId="{93749756-F5D0-4865-8BF1-009C98A8DEAC}" dt="2023-01-14T20:25:58.540" v="12004"/>
        <pc:sldMkLst>
          <pc:docMk/>
          <pc:sldMk cId="1116910254" sldId="264"/>
        </pc:sldMkLst>
        <pc:spChg chg="mod">
          <ac:chgData name="Jonathan R. Hein" userId="7bae4d3e-e869-4f89-9f91-56223af530e9" providerId="ADAL" clId="{93749756-F5D0-4865-8BF1-009C98A8DEAC}" dt="2023-01-14T19:35:32.637" v="10489" actId="207"/>
          <ac:spMkLst>
            <pc:docMk/>
            <pc:sldMk cId="1116910254" sldId="264"/>
            <ac:spMk id="25" creationId="{CDB8BAD2-FCFD-4A22-9E73-A804BCA181AC}"/>
          </ac:spMkLst>
        </pc:spChg>
      </pc:sldChg>
      <pc:sldChg chg="modSp add mod modTransition">
        <pc:chgData name="Jonathan R. Hein" userId="7bae4d3e-e869-4f89-9f91-56223af530e9" providerId="ADAL" clId="{93749756-F5D0-4865-8BF1-009C98A8DEAC}" dt="2023-01-14T19:38:14.933" v="10559" actId="20577"/>
        <pc:sldMkLst>
          <pc:docMk/>
          <pc:sldMk cId="3594634821" sldId="265"/>
        </pc:sldMkLst>
        <pc:spChg chg="mod">
          <ac:chgData name="Jonathan R. Hein" userId="7bae4d3e-e869-4f89-9f91-56223af530e9" providerId="ADAL" clId="{93749756-F5D0-4865-8BF1-009C98A8DEAC}" dt="2023-01-14T19:38:14.933" v="10559" actId="20577"/>
          <ac:spMkLst>
            <pc:docMk/>
            <pc:sldMk cId="3594634821" sldId="265"/>
            <ac:spMk id="25" creationId="{CDB8BAD2-FCFD-4A22-9E73-A804BCA181AC}"/>
          </ac:spMkLst>
        </pc:spChg>
      </pc:sldChg>
      <pc:sldChg chg="modSp add mod modTransition">
        <pc:chgData name="Jonathan R. Hein" userId="7bae4d3e-e869-4f89-9f91-56223af530e9" providerId="ADAL" clId="{93749756-F5D0-4865-8BF1-009C98A8DEAC}" dt="2023-01-14T20:26:05.477" v="12005"/>
        <pc:sldMkLst>
          <pc:docMk/>
          <pc:sldMk cId="1530638582" sldId="266"/>
        </pc:sldMkLst>
        <pc:spChg chg="mod">
          <ac:chgData name="Jonathan R. Hein" userId="7bae4d3e-e869-4f89-9f91-56223af530e9" providerId="ADAL" clId="{93749756-F5D0-4865-8BF1-009C98A8DEAC}" dt="2023-01-14T19:35:44.204" v="10491" actId="207"/>
          <ac:spMkLst>
            <pc:docMk/>
            <pc:sldMk cId="1530638582" sldId="266"/>
            <ac:spMk id="25" creationId="{CDB8BAD2-FCFD-4A22-9E73-A804BCA181AC}"/>
          </ac:spMkLst>
        </pc:spChg>
      </pc:sldChg>
      <pc:sldChg chg="add del modTransition">
        <pc:chgData name="Jonathan R. Hein" userId="7bae4d3e-e869-4f89-9f91-56223af530e9" providerId="ADAL" clId="{93749756-F5D0-4865-8BF1-009C98A8DEAC}" dt="2023-01-14T19:35:47.044" v="10492" actId="47"/>
        <pc:sldMkLst>
          <pc:docMk/>
          <pc:sldMk cId="948473410" sldId="267"/>
        </pc:sldMkLst>
      </pc:sldChg>
      <pc:sldChg chg="addSp delSp modSp add mod modTransition addAnim delAnim modAnim">
        <pc:chgData name="Jonathan R. Hein" userId="7bae4d3e-e869-4f89-9f91-56223af530e9" providerId="ADAL" clId="{93749756-F5D0-4865-8BF1-009C98A8DEAC}" dt="2023-01-14T21:31:13.498" v="12079"/>
        <pc:sldMkLst>
          <pc:docMk/>
          <pc:sldMk cId="474756298" sldId="268"/>
        </pc:sldMkLst>
        <pc:spChg chg="mod">
          <ac:chgData name="Jonathan R. Hein" userId="7bae4d3e-e869-4f89-9f91-56223af530e9" providerId="ADAL" clId="{93749756-F5D0-4865-8BF1-009C98A8DEAC}" dt="2023-01-14T19:38:29.366" v="10561" actId="207"/>
          <ac:spMkLst>
            <pc:docMk/>
            <pc:sldMk cId="474756298" sldId="268"/>
            <ac:spMk id="2" creationId="{2D36D2B1-B3D0-4890-9A5C-7DCE88D7C6CD}"/>
          </ac:spMkLst>
        </pc:spChg>
        <pc:spChg chg="add mod">
          <ac:chgData name="Jonathan R. Hein" userId="7bae4d3e-e869-4f89-9f91-56223af530e9" providerId="ADAL" clId="{93749756-F5D0-4865-8BF1-009C98A8DEAC}" dt="2023-01-14T20:12:55.388" v="11826" actId="1076"/>
          <ac:spMkLst>
            <pc:docMk/>
            <pc:sldMk cId="474756298" sldId="268"/>
            <ac:spMk id="4" creationId="{1E7FFE1C-D72A-BE4E-AC00-C7C183D089C7}"/>
          </ac:spMkLst>
        </pc:spChg>
        <pc:spChg chg="del">
          <ac:chgData name="Jonathan R. Hein" userId="7bae4d3e-e869-4f89-9f91-56223af530e9" providerId="ADAL" clId="{93749756-F5D0-4865-8BF1-009C98A8DEAC}" dt="2023-01-14T19:36:19.164" v="10504" actId="478"/>
          <ac:spMkLst>
            <pc:docMk/>
            <pc:sldMk cId="474756298" sldId="268"/>
            <ac:spMk id="72" creationId="{2F19D5C6-72E4-4E10-9308-A4245E8DC163}"/>
          </ac:spMkLst>
        </pc:spChg>
        <pc:spChg chg="mod">
          <ac:chgData name="Jonathan R. Hein" userId="7bae4d3e-e869-4f89-9f91-56223af530e9" providerId="ADAL" clId="{93749756-F5D0-4865-8BF1-009C98A8DEAC}" dt="2023-01-14T19:36:34.966" v="10506" actId="1076"/>
          <ac:spMkLst>
            <pc:docMk/>
            <pc:sldMk cId="474756298" sldId="268"/>
            <ac:spMk id="76" creationId="{61D358CB-9105-4C2F-A516-93A5A9ABD593}"/>
          </ac:spMkLst>
        </pc:spChg>
        <pc:spChg chg="mod">
          <ac:chgData name="Jonathan R. Hein" userId="7bae4d3e-e869-4f89-9f91-56223af530e9" providerId="ADAL" clId="{93749756-F5D0-4865-8BF1-009C98A8DEAC}" dt="2023-01-14T19:36:34.966" v="10506" actId="1076"/>
          <ac:spMkLst>
            <pc:docMk/>
            <pc:sldMk cId="474756298" sldId="268"/>
            <ac:spMk id="79" creationId="{750AFD9D-A82B-4E3D-AB8D-BAA49AA10F9E}"/>
          </ac:spMkLst>
        </pc:spChg>
        <pc:spChg chg="mod">
          <ac:chgData name="Jonathan R. Hein" userId="7bae4d3e-e869-4f89-9f91-56223af530e9" providerId="ADAL" clId="{93749756-F5D0-4865-8BF1-009C98A8DEAC}" dt="2023-01-14T19:36:34.966" v="10506" actId="1076"/>
          <ac:spMkLst>
            <pc:docMk/>
            <pc:sldMk cId="474756298" sldId="268"/>
            <ac:spMk id="82" creationId="{FBBE5BA7-734F-405E-9100-5FCC2575BA22}"/>
          </ac:spMkLst>
        </pc:spChg>
        <pc:spChg chg="add del mod">
          <ac:chgData name="Jonathan R. Hein" userId="7bae4d3e-e869-4f89-9f91-56223af530e9" providerId="ADAL" clId="{93749756-F5D0-4865-8BF1-009C98A8DEAC}" dt="2023-01-14T19:37:28.600" v="10522" actId="1076"/>
          <ac:spMkLst>
            <pc:docMk/>
            <pc:sldMk cId="474756298" sldId="268"/>
            <ac:spMk id="86" creationId="{85EF3B6C-17DC-4683-B85D-5A275E14DE50}"/>
          </ac:spMkLst>
        </pc:spChg>
        <pc:spChg chg="add del mod">
          <ac:chgData name="Jonathan R. Hein" userId="7bae4d3e-e869-4f89-9f91-56223af530e9" providerId="ADAL" clId="{93749756-F5D0-4865-8BF1-009C98A8DEAC}" dt="2023-01-14T19:37:28.600" v="10522" actId="1076"/>
          <ac:spMkLst>
            <pc:docMk/>
            <pc:sldMk cId="474756298" sldId="268"/>
            <ac:spMk id="87" creationId="{735FFB97-10DE-4431-BA6D-DA2E59CF672A}"/>
          </ac:spMkLst>
        </pc:spChg>
        <pc:spChg chg="del mod">
          <ac:chgData name="Jonathan R. Hein" userId="7bae4d3e-e869-4f89-9f91-56223af530e9" providerId="ADAL" clId="{93749756-F5D0-4865-8BF1-009C98A8DEAC}" dt="2023-01-14T19:36:39.765" v="10508" actId="478"/>
          <ac:spMkLst>
            <pc:docMk/>
            <pc:sldMk cId="474756298" sldId="268"/>
            <ac:spMk id="88" creationId="{F4E0CFB8-3771-45B7-8785-F3F4A7B9E444}"/>
          </ac:spMkLst>
        </pc:spChg>
        <pc:spChg chg="del">
          <ac:chgData name="Jonathan R. Hein" userId="7bae4d3e-e869-4f89-9f91-56223af530e9" providerId="ADAL" clId="{93749756-F5D0-4865-8BF1-009C98A8DEAC}" dt="2023-01-14T19:36:19.164" v="10504" actId="478"/>
          <ac:spMkLst>
            <pc:docMk/>
            <pc:sldMk cId="474756298" sldId="268"/>
            <ac:spMk id="6148" creationId="{8114A63B-4631-48D9-8BA7-284845BF0AD6}"/>
          </ac:spMkLst>
        </pc:spChg>
        <pc:spChg chg="del">
          <ac:chgData name="Jonathan R. Hein" userId="7bae4d3e-e869-4f89-9f91-56223af530e9" providerId="ADAL" clId="{93749756-F5D0-4865-8BF1-009C98A8DEAC}" dt="2023-01-14T19:36:19.164" v="10504" actId="478"/>
          <ac:spMkLst>
            <pc:docMk/>
            <pc:sldMk cId="474756298" sldId="268"/>
            <ac:spMk id="6149" creationId="{47113FCB-5DE8-49BF-9B07-223495651BEF}"/>
          </ac:spMkLst>
        </pc:spChg>
        <pc:spChg chg="mod">
          <ac:chgData name="Jonathan R. Hein" userId="7bae4d3e-e869-4f89-9f91-56223af530e9" providerId="ADAL" clId="{93749756-F5D0-4865-8BF1-009C98A8DEAC}" dt="2023-01-14T19:36:57.143" v="10512" actId="1076"/>
          <ac:spMkLst>
            <pc:docMk/>
            <pc:sldMk cId="474756298" sldId="268"/>
            <ac:spMk id="6150" creationId="{52ECCE38-633B-4A7D-AD62-C508D2B9AFAD}"/>
          </ac:spMkLst>
        </pc:spChg>
        <pc:grpChg chg="del">
          <ac:chgData name="Jonathan R. Hein" userId="7bae4d3e-e869-4f89-9f91-56223af530e9" providerId="ADAL" clId="{93749756-F5D0-4865-8BF1-009C98A8DEAC}" dt="2023-01-14T19:36:19.164" v="10504" actId="478"/>
          <ac:grpSpMkLst>
            <pc:docMk/>
            <pc:sldMk cId="474756298" sldId="268"/>
            <ac:grpSpMk id="20" creationId="{FB264346-2B63-4E93-817D-DD2AB2C23FE0}"/>
          </ac:grpSpMkLst>
        </pc:grpChg>
        <pc:grpChg chg="del">
          <ac:chgData name="Jonathan R. Hein" userId="7bae4d3e-e869-4f89-9f91-56223af530e9" providerId="ADAL" clId="{93749756-F5D0-4865-8BF1-009C98A8DEAC}" dt="2023-01-14T19:36:22.948" v="10505" actId="478"/>
          <ac:grpSpMkLst>
            <pc:docMk/>
            <pc:sldMk cId="474756298" sldId="268"/>
            <ac:grpSpMk id="56" creationId="{88C1DCF6-FCAA-40E1-9D73-87247B893A90}"/>
          </ac:grpSpMkLst>
        </pc:grpChg>
        <pc:grpChg chg="del">
          <ac:chgData name="Jonathan R. Hein" userId="7bae4d3e-e869-4f89-9f91-56223af530e9" providerId="ADAL" clId="{93749756-F5D0-4865-8BF1-009C98A8DEAC}" dt="2023-01-14T19:36:19.164" v="10504" actId="478"/>
          <ac:grpSpMkLst>
            <pc:docMk/>
            <pc:sldMk cId="474756298" sldId="268"/>
            <ac:grpSpMk id="62" creationId="{2EE7C559-7ED3-4E8E-95EA-300C493A9F31}"/>
          </ac:grpSpMkLst>
        </pc:grpChg>
        <pc:grpChg chg="del">
          <ac:chgData name="Jonathan R. Hein" userId="7bae4d3e-e869-4f89-9f91-56223af530e9" providerId="ADAL" clId="{93749756-F5D0-4865-8BF1-009C98A8DEAC}" dt="2023-01-14T19:36:19.164" v="10504" actId="478"/>
          <ac:grpSpMkLst>
            <pc:docMk/>
            <pc:sldMk cId="474756298" sldId="268"/>
            <ac:grpSpMk id="67" creationId="{4BAD9F8C-1DB9-4A42-8694-2E341C49072B}"/>
          </ac:grpSpMkLst>
        </pc:grpChg>
        <pc:grpChg chg="add del mod">
          <ac:chgData name="Jonathan R. Hein" userId="7bae4d3e-e869-4f89-9f91-56223af530e9" providerId="ADAL" clId="{93749756-F5D0-4865-8BF1-009C98A8DEAC}" dt="2023-01-14T19:37:28.600" v="10522" actId="1076"/>
          <ac:grpSpMkLst>
            <pc:docMk/>
            <pc:sldMk cId="474756298" sldId="268"/>
            <ac:grpSpMk id="74" creationId="{1126C44B-F3D0-4E1D-B686-9AF62C21F46C}"/>
          </ac:grpSpMkLst>
        </pc:grpChg>
        <pc:grpChg chg="add del mod">
          <ac:chgData name="Jonathan R. Hein" userId="7bae4d3e-e869-4f89-9f91-56223af530e9" providerId="ADAL" clId="{93749756-F5D0-4865-8BF1-009C98A8DEAC}" dt="2023-01-14T19:37:28.600" v="10522" actId="1076"/>
          <ac:grpSpMkLst>
            <pc:docMk/>
            <pc:sldMk cId="474756298" sldId="268"/>
            <ac:grpSpMk id="77" creationId="{CE1A30AA-B368-432E-A1C1-E8C59F2439D4}"/>
          </ac:grpSpMkLst>
        </pc:grpChg>
        <pc:grpChg chg="add del mod">
          <ac:chgData name="Jonathan R. Hein" userId="7bae4d3e-e869-4f89-9f91-56223af530e9" providerId="ADAL" clId="{93749756-F5D0-4865-8BF1-009C98A8DEAC}" dt="2023-01-14T19:37:28.600" v="10522" actId="1076"/>
          <ac:grpSpMkLst>
            <pc:docMk/>
            <pc:sldMk cId="474756298" sldId="268"/>
            <ac:grpSpMk id="80" creationId="{4ECF9C38-7A46-4B9F-BDE3-C0224B635DFB}"/>
          </ac:grpSpMkLst>
        </pc:grpChg>
        <pc:grpChg chg="del">
          <ac:chgData name="Jonathan R. Hein" userId="7bae4d3e-e869-4f89-9f91-56223af530e9" providerId="ADAL" clId="{93749756-F5D0-4865-8BF1-009C98A8DEAC}" dt="2023-01-14T19:36:19.164" v="10504" actId="478"/>
          <ac:grpSpMkLst>
            <pc:docMk/>
            <pc:sldMk cId="474756298" sldId="268"/>
            <ac:grpSpMk id="6145" creationId="{4CC2C427-2E96-49C4-9049-2CD71E5855DB}"/>
          </ac:grpSpMkLst>
        </pc:grpChg>
        <pc:grpChg chg="del">
          <ac:chgData name="Jonathan R. Hein" userId="7bae4d3e-e869-4f89-9f91-56223af530e9" providerId="ADAL" clId="{93749756-F5D0-4865-8BF1-009C98A8DEAC}" dt="2023-01-14T19:36:19.164" v="10504" actId="478"/>
          <ac:grpSpMkLst>
            <pc:docMk/>
            <pc:sldMk cId="474756298" sldId="268"/>
            <ac:grpSpMk id="6147" creationId="{245294FB-1441-49F3-92AE-69EDD4548BE8}"/>
          </ac:grpSpMkLst>
        </pc:grpChg>
        <pc:grpChg chg="del mod">
          <ac:chgData name="Jonathan R. Hein" userId="7bae4d3e-e869-4f89-9f91-56223af530e9" providerId="ADAL" clId="{93749756-F5D0-4865-8BF1-009C98A8DEAC}" dt="2023-01-14T19:37:06.715" v="10515" actId="478"/>
          <ac:grpSpMkLst>
            <pc:docMk/>
            <pc:sldMk cId="474756298" sldId="268"/>
            <ac:grpSpMk id="6151" creationId="{4FF40741-5159-4517-B871-13DAD7028596}"/>
          </ac:grpSpMkLst>
        </pc:grpChg>
        <pc:picChg chg="add mod">
          <ac:chgData name="Jonathan R. Hein" userId="7bae4d3e-e869-4f89-9f91-56223af530e9" providerId="ADAL" clId="{93749756-F5D0-4865-8BF1-009C98A8DEAC}" dt="2023-01-14T19:39:10.006" v="10565" actId="1076"/>
          <ac:picMkLst>
            <pc:docMk/>
            <pc:sldMk cId="474756298" sldId="268"/>
            <ac:picMk id="3" creationId="{3B36FB4E-A0CC-3784-088E-16F140D5AFA8}"/>
          </ac:picMkLst>
        </pc:picChg>
        <pc:picChg chg="mod">
          <ac:chgData name="Jonathan R. Hein" userId="7bae4d3e-e869-4f89-9f91-56223af530e9" providerId="ADAL" clId="{93749756-F5D0-4865-8BF1-009C98A8DEAC}" dt="2023-01-14T19:36:34.966" v="10506" actId="1076"/>
          <ac:picMkLst>
            <pc:docMk/>
            <pc:sldMk cId="474756298" sldId="268"/>
            <ac:picMk id="75" creationId="{7AA3509D-B3E2-435E-A099-0764DF508317}"/>
          </ac:picMkLst>
        </pc:picChg>
        <pc:picChg chg="mod">
          <ac:chgData name="Jonathan R. Hein" userId="7bae4d3e-e869-4f89-9f91-56223af530e9" providerId="ADAL" clId="{93749756-F5D0-4865-8BF1-009C98A8DEAC}" dt="2023-01-14T19:36:34.966" v="10506" actId="1076"/>
          <ac:picMkLst>
            <pc:docMk/>
            <pc:sldMk cId="474756298" sldId="268"/>
            <ac:picMk id="78" creationId="{24B0A320-0013-4524-9E2B-F4BD6BD0E6A9}"/>
          </ac:picMkLst>
        </pc:picChg>
        <pc:picChg chg="mod">
          <ac:chgData name="Jonathan R. Hein" userId="7bae4d3e-e869-4f89-9f91-56223af530e9" providerId="ADAL" clId="{93749756-F5D0-4865-8BF1-009C98A8DEAC}" dt="2023-01-14T19:36:34.966" v="10506" actId="1076"/>
          <ac:picMkLst>
            <pc:docMk/>
            <pc:sldMk cId="474756298" sldId="268"/>
            <ac:picMk id="81" creationId="{0F9100C0-500A-4761-A929-F3B75F69E42E}"/>
          </ac:picMkLst>
        </pc:picChg>
        <pc:picChg chg="mod">
          <ac:chgData name="Jonathan R. Hein" userId="7bae4d3e-e869-4f89-9f91-56223af530e9" providerId="ADAL" clId="{93749756-F5D0-4865-8BF1-009C98A8DEAC}" dt="2023-01-14T19:36:57.143" v="10512" actId="1076"/>
          <ac:picMkLst>
            <pc:docMk/>
            <pc:sldMk cId="474756298" sldId="268"/>
            <ac:picMk id="7170" creationId="{DA1F8329-FA1C-45B1-AF20-E472434F9D29}"/>
          </ac:picMkLst>
        </pc:picChg>
      </pc:sldChg>
      <pc:sldChg chg="addSp delSp modSp add mod modTransition delAnim modAnim">
        <pc:chgData name="Jonathan R. Hein" userId="7bae4d3e-e869-4f89-9f91-56223af530e9" providerId="ADAL" clId="{93749756-F5D0-4865-8BF1-009C98A8DEAC}" dt="2023-01-13T22:13:51.464" v="2781"/>
        <pc:sldMkLst>
          <pc:docMk/>
          <pc:sldMk cId="2900837038" sldId="277"/>
        </pc:sldMkLst>
        <pc:spChg chg="add mod">
          <ac:chgData name="Jonathan R. Hein" userId="7bae4d3e-e869-4f89-9f91-56223af530e9" providerId="ADAL" clId="{93749756-F5D0-4865-8BF1-009C98A8DEAC}" dt="2023-01-13T19:37:30.731" v="703" actId="164"/>
          <ac:spMkLst>
            <pc:docMk/>
            <pc:sldMk cId="2900837038" sldId="277"/>
            <ac:spMk id="3" creationId="{DA72ADB6-694C-46D8-45FA-BF2F41AD75EC}"/>
          </ac:spMkLst>
        </pc:spChg>
        <pc:spChg chg="mod">
          <ac:chgData name="Jonathan R. Hein" userId="7bae4d3e-e869-4f89-9f91-56223af530e9" providerId="ADAL" clId="{93749756-F5D0-4865-8BF1-009C98A8DEAC}" dt="2023-01-13T19:37:30.731" v="703" actId="164"/>
          <ac:spMkLst>
            <pc:docMk/>
            <pc:sldMk cId="2900837038" sldId="277"/>
            <ac:spMk id="4" creationId="{E5BCDF9C-DBE3-A7CB-DE66-13FAFA13DFA1}"/>
          </ac:spMkLst>
        </pc:spChg>
        <pc:spChg chg="add mod">
          <ac:chgData name="Jonathan R. Hein" userId="7bae4d3e-e869-4f89-9f91-56223af530e9" providerId="ADAL" clId="{93749756-F5D0-4865-8BF1-009C98A8DEAC}" dt="2023-01-13T19:37:30.731" v="703" actId="164"/>
          <ac:spMkLst>
            <pc:docMk/>
            <pc:sldMk cId="2900837038" sldId="277"/>
            <ac:spMk id="11" creationId="{8AE7A99D-5F8D-65E7-F734-29B6B57431DB}"/>
          </ac:spMkLst>
        </pc:spChg>
        <pc:spChg chg="add mod">
          <ac:chgData name="Jonathan R. Hein" userId="7bae4d3e-e869-4f89-9f91-56223af530e9" providerId="ADAL" clId="{93749756-F5D0-4865-8BF1-009C98A8DEAC}" dt="2023-01-13T19:43:00.629" v="738" actId="164"/>
          <ac:spMkLst>
            <pc:docMk/>
            <pc:sldMk cId="2900837038" sldId="277"/>
            <ac:spMk id="13" creationId="{D4239F86-80D5-F37C-8206-4FBDDFB07ED0}"/>
          </ac:spMkLst>
        </pc:spChg>
        <pc:spChg chg="add mod">
          <ac:chgData name="Jonathan R. Hein" userId="7bae4d3e-e869-4f89-9f91-56223af530e9" providerId="ADAL" clId="{93749756-F5D0-4865-8BF1-009C98A8DEAC}" dt="2023-01-13T19:43:00.629" v="738" actId="164"/>
          <ac:spMkLst>
            <pc:docMk/>
            <pc:sldMk cId="2900837038" sldId="277"/>
            <ac:spMk id="14" creationId="{1D0E2F83-3F7C-F7D5-3AFA-CD6DE46EB6EC}"/>
          </ac:spMkLst>
        </pc:spChg>
        <pc:spChg chg="add mod">
          <ac:chgData name="Jonathan R. Hein" userId="7bae4d3e-e869-4f89-9f91-56223af530e9" providerId="ADAL" clId="{93749756-F5D0-4865-8BF1-009C98A8DEAC}" dt="2023-01-13T19:43:00.629" v="738" actId="164"/>
          <ac:spMkLst>
            <pc:docMk/>
            <pc:sldMk cId="2900837038" sldId="277"/>
            <ac:spMk id="15" creationId="{025809C4-7A66-45A1-7E28-8D546F5EDD77}"/>
          </ac:spMkLst>
        </pc:spChg>
        <pc:spChg chg="add mod">
          <ac:chgData name="Jonathan R. Hein" userId="7bae4d3e-e869-4f89-9f91-56223af530e9" providerId="ADAL" clId="{93749756-F5D0-4865-8BF1-009C98A8DEAC}" dt="2023-01-13T19:43:00.629" v="738" actId="164"/>
          <ac:spMkLst>
            <pc:docMk/>
            <pc:sldMk cId="2900837038" sldId="277"/>
            <ac:spMk id="16" creationId="{F4C110E2-CABD-BAA9-4AB0-122697D4A116}"/>
          </ac:spMkLst>
        </pc:spChg>
        <pc:spChg chg="add mod">
          <ac:chgData name="Jonathan R. Hein" userId="7bae4d3e-e869-4f89-9f91-56223af530e9" providerId="ADAL" clId="{93749756-F5D0-4865-8BF1-009C98A8DEAC}" dt="2023-01-13T19:43:00.629" v="738" actId="164"/>
          <ac:spMkLst>
            <pc:docMk/>
            <pc:sldMk cId="2900837038" sldId="277"/>
            <ac:spMk id="17" creationId="{2D62F9D7-A9C6-EB61-2473-6F8064934DFB}"/>
          </ac:spMkLst>
        </pc:spChg>
        <pc:spChg chg="add mod">
          <ac:chgData name="Jonathan R. Hein" userId="7bae4d3e-e869-4f89-9f91-56223af530e9" providerId="ADAL" clId="{93749756-F5D0-4865-8BF1-009C98A8DEAC}" dt="2023-01-13T19:43:00.629" v="738" actId="164"/>
          <ac:spMkLst>
            <pc:docMk/>
            <pc:sldMk cId="2900837038" sldId="277"/>
            <ac:spMk id="18" creationId="{B733174D-5141-1D0C-03A1-A57408A0D8C5}"/>
          </ac:spMkLst>
        </pc:spChg>
        <pc:spChg chg="add mod">
          <ac:chgData name="Jonathan R. Hein" userId="7bae4d3e-e869-4f89-9f91-56223af530e9" providerId="ADAL" clId="{93749756-F5D0-4865-8BF1-009C98A8DEAC}" dt="2023-01-13T19:45:06.824" v="759" actId="164"/>
          <ac:spMkLst>
            <pc:docMk/>
            <pc:sldMk cId="2900837038" sldId="277"/>
            <ac:spMk id="19" creationId="{986C5157-7680-704D-C691-B24A778C9312}"/>
          </ac:spMkLst>
        </pc:spChg>
        <pc:spChg chg="add mod">
          <ac:chgData name="Jonathan R. Hein" userId="7bae4d3e-e869-4f89-9f91-56223af530e9" providerId="ADAL" clId="{93749756-F5D0-4865-8BF1-009C98A8DEAC}" dt="2023-01-13T19:45:06.824" v="759" actId="164"/>
          <ac:spMkLst>
            <pc:docMk/>
            <pc:sldMk cId="2900837038" sldId="277"/>
            <ac:spMk id="20" creationId="{129FAAA0-BECC-7369-5261-AB929FE75491}"/>
          </ac:spMkLst>
        </pc:spChg>
        <pc:spChg chg="add mod">
          <ac:chgData name="Jonathan R. Hein" userId="7bae4d3e-e869-4f89-9f91-56223af530e9" providerId="ADAL" clId="{93749756-F5D0-4865-8BF1-009C98A8DEAC}" dt="2023-01-13T19:45:06.824" v="759" actId="164"/>
          <ac:spMkLst>
            <pc:docMk/>
            <pc:sldMk cId="2900837038" sldId="277"/>
            <ac:spMk id="21" creationId="{95D915FF-4E70-AD67-02A2-CB839E52CF54}"/>
          </ac:spMkLst>
        </pc:spChg>
        <pc:spChg chg="add del mod">
          <ac:chgData name="Jonathan R. Hein" userId="7bae4d3e-e869-4f89-9f91-56223af530e9" providerId="ADAL" clId="{93749756-F5D0-4865-8BF1-009C98A8DEAC}" dt="2023-01-13T19:44:59.970" v="758" actId="478"/>
          <ac:spMkLst>
            <pc:docMk/>
            <pc:sldMk cId="2900837038" sldId="277"/>
            <ac:spMk id="22" creationId="{F8B1555A-FDDB-318D-0A9A-585C2301FA2D}"/>
          </ac:spMkLst>
        </pc:spChg>
        <pc:spChg chg="add mod">
          <ac:chgData name="Jonathan R. Hein" userId="7bae4d3e-e869-4f89-9f91-56223af530e9" providerId="ADAL" clId="{93749756-F5D0-4865-8BF1-009C98A8DEAC}" dt="2023-01-13T19:45:06.824" v="759" actId="164"/>
          <ac:spMkLst>
            <pc:docMk/>
            <pc:sldMk cId="2900837038" sldId="277"/>
            <ac:spMk id="23" creationId="{31EA9906-AB16-5965-F80E-C7F3052248F2}"/>
          </ac:spMkLst>
        </pc:spChg>
        <pc:spChg chg="add mod">
          <ac:chgData name="Jonathan R. Hein" userId="7bae4d3e-e869-4f89-9f91-56223af530e9" providerId="ADAL" clId="{93749756-F5D0-4865-8BF1-009C98A8DEAC}" dt="2023-01-13T19:45:06.824" v="759" actId="164"/>
          <ac:spMkLst>
            <pc:docMk/>
            <pc:sldMk cId="2900837038" sldId="277"/>
            <ac:spMk id="24" creationId="{BD09675F-9CDC-A235-2567-6C284072A5E1}"/>
          </ac:spMkLst>
        </pc:spChg>
        <pc:spChg chg="add mod">
          <ac:chgData name="Jonathan R. Hein" userId="7bae4d3e-e869-4f89-9f91-56223af530e9" providerId="ADAL" clId="{93749756-F5D0-4865-8BF1-009C98A8DEAC}" dt="2023-01-13T19:45:06.824" v="759" actId="164"/>
          <ac:spMkLst>
            <pc:docMk/>
            <pc:sldMk cId="2900837038" sldId="277"/>
            <ac:spMk id="26" creationId="{41332F67-DFC0-981B-CF3E-BF7DC576BFD5}"/>
          </ac:spMkLst>
        </pc:spChg>
        <pc:grpChg chg="del">
          <ac:chgData name="Jonathan R. Hein" userId="7bae4d3e-e869-4f89-9f91-56223af530e9" providerId="ADAL" clId="{93749756-F5D0-4865-8BF1-009C98A8DEAC}" dt="2023-01-13T19:36:03.884" v="684" actId="478"/>
          <ac:grpSpMkLst>
            <pc:docMk/>
            <pc:sldMk cId="2900837038" sldId="277"/>
            <ac:grpSpMk id="7" creationId="{179CC664-17AB-9364-A8C0-64D8EF3A5E2F}"/>
          </ac:grpSpMkLst>
        </pc:grpChg>
        <pc:grpChg chg="del">
          <ac:chgData name="Jonathan R. Hein" userId="7bae4d3e-e869-4f89-9f91-56223af530e9" providerId="ADAL" clId="{93749756-F5D0-4865-8BF1-009C98A8DEAC}" dt="2023-01-13T19:36:01.160" v="683" actId="478"/>
          <ac:grpSpMkLst>
            <pc:docMk/>
            <pc:sldMk cId="2900837038" sldId="277"/>
            <ac:grpSpMk id="10" creationId="{FD0B107A-3373-C59F-12D7-4BA05586D3B2}"/>
          </ac:grpSpMkLst>
        </pc:grpChg>
        <pc:grpChg chg="add mod">
          <ac:chgData name="Jonathan R. Hein" userId="7bae4d3e-e869-4f89-9f91-56223af530e9" providerId="ADAL" clId="{93749756-F5D0-4865-8BF1-009C98A8DEAC}" dt="2023-01-13T19:45:19.173" v="761" actId="1076"/>
          <ac:grpSpMkLst>
            <pc:docMk/>
            <pc:sldMk cId="2900837038" sldId="277"/>
            <ac:grpSpMk id="12" creationId="{6F0ECD95-7AAB-D297-BA0F-12745873804F}"/>
          </ac:grpSpMkLst>
        </pc:grpChg>
        <pc:grpChg chg="add mod">
          <ac:chgData name="Jonathan R. Hein" userId="7bae4d3e-e869-4f89-9f91-56223af530e9" providerId="ADAL" clId="{93749756-F5D0-4865-8BF1-009C98A8DEAC}" dt="2023-01-13T19:45:59.749" v="765" actId="1076"/>
          <ac:grpSpMkLst>
            <pc:docMk/>
            <pc:sldMk cId="2900837038" sldId="277"/>
            <ac:grpSpMk id="25" creationId="{3AC85550-3849-C053-EE04-24E5C4890E3B}"/>
          </ac:grpSpMkLst>
        </pc:grpChg>
        <pc:grpChg chg="add mod">
          <ac:chgData name="Jonathan R. Hein" userId="7bae4d3e-e869-4f89-9f91-56223af530e9" providerId="ADAL" clId="{93749756-F5D0-4865-8BF1-009C98A8DEAC}" dt="2023-01-13T19:46:33.486" v="770" actId="1076"/>
          <ac:grpSpMkLst>
            <pc:docMk/>
            <pc:sldMk cId="2900837038" sldId="277"/>
            <ac:grpSpMk id="27" creationId="{0FE10AF5-AB8E-9972-379B-0AF04FB95A22}"/>
          </ac:grpSpMkLst>
        </pc:grpChg>
        <pc:graphicFrameChg chg="mod">
          <ac:chgData name="Jonathan R. Hein" userId="7bae4d3e-e869-4f89-9f91-56223af530e9" providerId="ADAL" clId="{93749756-F5D0-4865-8BF1-009C98A8DEAC}" dt="2023-01-13T19:40:48.651" v="718" actId="403"/>
          <ac:graphicFrameMkLst>
            <pc:docMk/>
            <pc:sldMk cId="2900837038" sldId="277"/>
            <ac:graphicFrameMk id="2" creationId="{DB59624C-13A3-BBFE-4EFA-608F0F7D1F74}"/>
          </ac:graphicFrameMkLst>
        </pc:graphicFrameChg>
      </pc:sldChg>
      <pc:sldChg chg="addSp modSp new mod modTransition modAnim modNotesTx">
        <pc:chgData name="Jonathan R. Hein" userId="7bae4d3e-e869-4f89-9f91-56223af530e9" providerId="ADAL" clId="{93749756-F5D0-4865-8BF1-009C98A8DEAC}" dt="2023-01-14T20:21:28.461" v="11976"/>
        <pc:sldMkLst>
          <pc:docMk/>
          <pc:sldMk cId="1775372329" sldId="278"/>
        </pc:sldMkLst>
        <pc:spChg chg="add mod">
          <ac:chgData name="Jonathan R. Hein" userId="7bae4d3e-e869-4f89-9f91-56223af530e9" providerId="ADAL" clId="{93749756-F5D0-4865-8BF1-009C98A8DEAC}" dt="2023-01-13T20:44:29.862" v="2071" actId="1076"/>
          <ac:spMkLst>
            <pc:docMk/>
            <pc:sldMk cId="1775372329" sldId="278"/>
            <ac:spMk id="2" creationId="{855E335C-D80E-E160-BD22-85E527D4553D}"/>
          </ac:spMkLst>
        </pc:spChg>
        <pc:spChg chg="add mod">
          <ac:chgData name="Jonathan R. Hein" userId="7bae4d3e-e869-4f89-9f91-56223af530e9" providerId="ADAL" clId="{93749756-F5D0-4865-8BF1-009C98A8DEAC}" dt="2023-01-13T20:44:41.164" v="2073" actId="6549"/>
          <ac:spMkLst>
            <pc:docMk/>
            <pc:sldMk cId="1775372329" sldId="278"/>
            <ac:spMk id="3" creationId="{D5D0540F-DCCD-57A9-9B4C-70C478FEAA32}"/>
          </ac:spMkLst>
        </pc:spChg>
        <pc:picChg chg="add mod">
          <ac:chgData name="Jonathan R. Hein" userId="7bae4d3e-e869-4f89-9f91-56223af530e9" providerId="ADAL" clId="{93749756-F5D0-4865-8BF1-009C98A8DEAC}" dt="2023-01-13T20:42:51.033" v="1969" actId="171"/>
          <ac:picMkLst>
            <pc:docMk/>
            <pc:sldMk cId="1775372329" sldId="278"/>
            <ac:picMk id="2050" creationId="{5B479E09-B0FC-86F5-949F-77EF17DC2D8B}"/>
          </ac:picMkLst>
        </pc:picChg>
      </pc:sldChg>
      <pc:sldChg chg="addSp delSp modSp new mod modTransition setBg modAnim">
        <pc:chgData name="Jonathan R. Hein" userId="7bae4d3e-e869-4f89-9f91-56223af530e9" providerId="ADAL" clId="{93749756-F5D0-4865-8BF1-009C98A8DEAC}" dt="2023-01-14T20:21:33.662" v="11977"/>
        <pc:sldMkLst>
          <pc:docMk/>
          <pc:sldMk cId="1350599559" sldId="279"/>
        </pc:sldMkLst>
        <pc:spChg chg="mod">
          <ac:chgData name="Jonathan R. Hein" userId="7bae4d3e-e869-4f89-9f91-56223af530e9" providerId="ADAL" clId="{93749756-F5D0-4865-8BF1-009C98A8DEAC}" dt="2023-01-14T14:18:06.656" v="4966" actId="14100"/>
          <ac:spMkLst>
            <pc:docMk/>
            <pc:sldMk cId="1350599559" sldId="279"/>
            <ac:spMk id="2" creationId="{3CDD85E1-948A-8456-903A-4FA9D1553C26}"/>
          </ac:spMkLst>
        </pc:spChg>
        <pc:spChg chg="mod">
          <ac:chgData name="Jonathan R. Hein" userId="7bae4d3e-e869-4f89-9f91-56223af530e9" providerId="ADAL" clId="{93749756-F5D0-4865-8BF1-009C98A8DEAC}" dt="2023-01-14T14:18:32.073" v="4969" actId="1076"/>
          <ac:spMkLst>
            <pc:docMk/>
            <pc:sldMk cId="1350599559" sldId="279"/>
            <ac:spMk id="3" creationId="{BDAD9406-7C46-3B5C-6C2D-C1E1472196A2}"/>
          </ac:spMkLst>
        </pc:spChg>
        <pc:spChg chg="add del">
          <ac:chgData name="Jonathan R. Hein" userId="7bae4d3e-e869-4f89-9f91-56223af530e9" providerId="ADAL" clId="{93749756-F5D0-4865-8BF1-009C98A8DEAC}" dt="2023-01-13T21:27:04.007" v="2207" actId="22"/>
          <ac:spMkLst>
            <pc:docMk/>
            <pc:sldMk cId="1350599559" sldId="279"/>
            <ac:spMk id="5" creationId="{28461A74-FDFD-8420-1879-85FC89A87B2C}"/>
          </ac:spMkLst>
        </pc:spChg>
        <pc:picChg chg="add del mod">
          <ac:chgData name="Jonathan R. Hein" userId="7bae4d3e-e869-4f89-9f91-56223af530e9" providerId="ADAL" clId="{93749756-F5D0-4865-8BF1-009C98A8DEAC}" dt="2023-01-13T21:28:21.591" v="2219" actId="478"/>
          <ac:picMkLst>
            <pc:docMk/>
            <pc:sldMk cId="1350599559" sldId="279"/>
            <ac:picMk id="3074" creationId="{5E00EE69-EBD8-7E92-FFEC-0A1816D53074}"/>
          </ac:picMkLst>
        </pc:picChg>
        <pc:picChg chg="add del mod">
          <ac:chgData name="Jonathan R. Hein" userId="7bae4d3e-e869-4f89-9f91-56223af530e9" providerId="ADAL" clId="{93749756-F5D0-4865-8BF1-009C98A8DEAC}" dt="2023-01-13T21:29:46.903" v="2236" actId="478"/>
          <ac:picMkLst>
            <pc:docMk/>
            <pc:sldMk cId="1350599559" sldId="279"/>
            <ac:picMk id="3076" creationId="{33370333-B020-1689-B5C6-89AA0D220CDF}"/>
          </ac:picMkLst>
        </pc:picChg>
        <pc:picChg chg="add mod">
          <ac:chgData name="Jonathan R. Hein" userId="7bae4d3e-e869-4f89-9f91-56223af530e9" providerId="ADAL" clId="{93749756-F5D0-4865-8BF1-009C98A8DEAC}" dt="2023-01-14T14:18:36.913" v="4971" actId="1076"/>
          <ac:picMkLst>
            <pc:docMk/>
            <pc:sldMk cId="1350599559" sldId="279"/>
            <ac:picMk id="3078" creationId="{CDC6EB67-1EA8-3A59-FE53-7FBD5AB0F9A9}"/>
          </ac:picMkLst>
        </pc:picChg>
      </pc:sldChg>
      <pc:sldChg chg="addSp delSp modSp new mod modTransition modAnim">
        <pc:chgData name="Jonathan R. Hein" userId="7bae4d3e-e869-4f89-9f91-56223af530e9" providerId="ADAL" clId="{93749756-F5D0-4865-8BF1-009C98A8DEAC}" dt="2023-01-13T22:13:51.464" v="2781"/>
        <pc:sldMkLst>
          <pc:docMk/>
          <pc:sldMk cId="854988585" sldId="280"/>
        </pc:sldMkLst>
        <pc:spChg chg="add mod">
          <ac:chgData name="Jonathan R. Hein" userId="7bae4d3e-e869-4f89-9f91-56223af530e9" providerId="ADAL" clId="{93749756-F5D0-4865-8BF1-009C98A8DEAC}" dt="2023-01-13T21:53:30.648" v="2374" actId="1076"/>
          <ac:spMkLst>
            <pc:docMk/>
            <pc:sldMk cId="854988585" sldId="280"/>
            <ac:spMk id="2" creationId="{F5C9EBA0-AA18-E207-6932-E7729EE2F8A2}"/>
          </ac:spMkLst>
        </pc:spChg>
        <pc:spChg chg="add del mod">
          <ac:chgData name="Jonathan R. Hein" userId="7bae4d3e-e869-4f89-9f91-56223af530e9" providerId="ADAL" clId="{93749756-F5D0-4865-8BF1-009C98A8DEAC}" dt="2023-01-13T21:49:39.289" v="2309" actId="478"/>
          <ac:spMkLst>
            <pc:docMk/>
            <pc:sldMk cId="854988585" sldId="280"/>
            <ac:spMk id="3" creationId="{A8EC5F17-04FC-F10C-9C16-17F10056AE4C}"/>
          </ac:spMkLst>
        </pc:spChg>
        <pc:spChg chg="add del mod">
          <ac:chgData name="Jonathan R. Hein" userId="7bae4d3e-e869-4f89-9f91-56223af530e9" providerId="ADAL" clId="{93749756-F5D0-4865-8BF1-009C98A8DEAC}" dt="2023-01-13T21:49:39.926" v="2310" actId="478"/>
          <ac:spMkLst>
            <pc:docMk/>
            <pc:sldMk cId="854988585" sldId="280"/>
            <ac:spMk id="5" creationId="{39212D4F-837A-CA76-9D99-C18ADE4226AB}"/>
          </ac:spMkLst>
        </pc:spChg>
        <pc:spChg chg="add del mod">
          <ac:chgData name="Jonathan R. Hein" userId="7bae4d3e-e869-4f89-9f91-56223af530e9" providerId="ADAL" clId="{93749756-F5D0-4865-8BF1-009C98A8DEAC}" dt="2023-01-13T21:49:20.697" v="2303" actId="478"/>
          <ac:spMkLst>
            <pc:docMk/>
            <pc:sldMk cId="854988585" sldId="280"/>
            <ac:spMk id="6" creationId="{98A91344-ADD0-428E-DF13-18B240B8A932}"/>
          </ac:spMkLst>
        </pc:spChg>
        <pc:spChg chg="add del mod">
          <ac:chgData name="Jonathan R. Hein" userId="7bae4d3e-e869-4f89-9f91-56223af530e9" providerId="ADAL" clId="{93749756-F5D0-4865-8BF1-009C98A8DEAC}" dt="2023-01-13T21:49:40.523" v="2311" actId="478"/>
          <ac:spMkLst>
            <pc:docMk/>
            <pc:sldMk cId="854988585" sldId="280"/>
            <ac:spMk id="7" creationId="{BCB6B5A1-8905-3375-A28C-8ED98A6C4E8D}"/>
          </ac:spMkLst>
        </pc:spChg>
        <pc:spChg chg="add mod">
          <ac:chgData name="Jonathan R. Hein" userId="7bae4d3e-e869-4f89-9f91-56223af530e9" providerId="ADAL" clId="{93749756-F5D0-4865-8BF1-009C98A8DEAC}" dt="2023-01-13T21:53:30.648" v="2374" actId="1076"/>
          <ac:spMkLst>
            <pc:docMk/>
            <pc:sldMk cId="854988585" sldId="280"/>
            <ac:spMk id="8" creationId="{5247B31B-24BA-588F-9B20-52CAD2339869}"/>
          </ac:spMkLst>
        </pc:spChg>
        <pc:spChg chg="add mod">
          <ac:chgData name="Jonathan R. Hein" userId="7bae4d3e-e869-4f89-9f91-56223af530e9" providerId="ADAL" clId="{93749756-F5D0-4865-8BF1-009C98A8DEAC}" dt="2023-01-13T21:53:30.648" v="2374" actId="1076"/>
          <ac:spMkLst>
            <pc:docMk/>
            <pc:sldMk cId="854988585" sldId="280"/>
            <ac:spMk id="9" creationId="{39780AB2-2A75-0486-1E31-5B484AC19671}"/>
          </ac:spMkLst>
        </pc:spChg>
        <pc:spChg chg="add mod">
          <ac:chgData name="Jonathan R. Hein" userId="7bae4d3e-e869-4f89-9f91-56223af530e9" providerId="ADAL" clId="{93749756-F5D0-4865-8BF1-009C98A8DEAC}" dt="2023-01-13T21:53:30.648" v="2374" actId="1076"/>
          <ac:spMkLst>
            <pc:docMk/>
            <pc:sldMk cId="854988585" sldId="280"/>
            <ac:spMk id="10" creationId="{DF1E9E41-4288-07C5-3064-59D057EF73A4}"/>
          </ac:spMkLst>
        </pc:spChg>
        <pc:spChg chg="add mod">
          <ac:chgData name="Jonathan R. Hein" userId="7bae4d3e-e869-4f89-9f91-56223af530e9" providerId="ADAL" clId="{93749756-F5D0-4865-8BF1-009C98A8DEAC}" dt="2023-01-13T21:53:30.648" v="2374" actId="1076"/>
          <ac:spMkLst>
            <pc:docMk/>
            <pc:sldMk cId="854988585" sldId="280"/>
            <ac:spMk id="11" creationId="{44B33873-14D1-F215-F678-89F7F9D57673}"/>
          </ac:spMkLst>
        </pc:spChg>
        <pc:spChg chg="add mod">
          <ac:chgData name="Jonathan R. Hein" userId="7bae4d3e-e869-4f89-9f91-56223af530e9" providerId="ADAL" clId="{93749756-F5D0-4865-8BF1-009C98A8DEAC}" dt="2023-01-13T21:53:30.648" v="2374" actId="1076"/>
          <ac:spMkLst>
            <pc:docMk/>
            <pc:sldMk cId="854988585" sldId="280"/>
            <ac:spMk id="12" creationId="{09BACF3F-CDAD-ACA9-634F-02126271EF23}"/>
          </ac:spMkLst>
        </pc:spChg>
        <pc:graphicFrameChg chg="add del mod modGraphic">
          <ac:chgData name="Jonathan R. Hein" userId="7bae4d3e-e869-4f89-9f91-56223af530e9" providerId="ADAL" clId="{93749756-F5D0-4865-8BF1-009C98A8DEAC}" dt="2023-01-13T21:48:38.604" v="2284" actId="478"/>
          <ac:graphicFrameMkLst>
            <pc:docMk/>
            <pc:sldMk cId="854988585" sldId="280"/>
            <ac:graphicFrameMk id="4" creationId="{5E078956-0AC4-917C-4B53-FBEA358F685E}"/>
          </ac:graphicFrameMkLst>
        </pc:graphicFrameChg>
        <pc:picChg chg="add mod">
          <ac:chgData name="Jonathan R. Hein" userId="7bae4d3e-e869-4f89-9f91-56223af530e9" providerId="ADAL" clId="{93749756-F5D0-4865-8BF1-009C98A8DEAC}" dt="2023-01-13T21:51:30.572" v="2359" actId="167"/>
          <ac:picMkLst>
            <pc:docMk/>
            <pc:sldMk cId="854988585" sldId="280"/>
            <ac:picMk id="13" creationId="{6F0E01B1-6D24-899C-4637-9B5C43CB3259}"/>
          </ac:picMkLst>
        </pc:picChg>
      </pc:sldChg>
      <pc:sldChg chg="addSp modSp new mod modTransition modAnim">
        <pc:chgData name="Jonathan R. Hein" userId="7bae4d3e-e869-4f89-9f91-56223af530e9" providerId="ADAL" clId="{93749756-F5D0-4865-8BF1-009C98A8DEAC}" dt="2023-01-14T20:21:51.772" v="11978"/>
        <pc:sldMkLst>
          <pc:docMk/>
          <pc:sldMk cId="1086839011" sldId="281"/>
        </pc:sldMkLst>
        <pc:spChg chg="add mod">
          <ac:chgData name="Jonathan R. Hein" userId="7bae4d3e-e869-4f89-9f91-56223af530e9" providerId="ADAL" clId="{93749756-F5D0-4865-8BF1-009C98A8DEAC}" dt="2023-01-13T21:58:14.391" v="2425" actId="164"/>
          <ac:spMkLst>
            <pc:docMk/>
            <pc:sldMk cId="1086839011" sldId="281"/>
            <ac:spMk id="3" creationId="{13DA2989-7ABE-F9A1-064A-F3DB7305C4E0}"/>
          </ac:spMkLst>
        </pc:spChg>
        <pc:spChg chg="add mod">
          <ac:chgData name="Jonathan R. Hein" userId="7bae4d3e-e869-4f89-9f91-56223af530e9" providerId="ADAL" clId="{93749756-F5D0-4865-8BF1-009C98A8DEAC}" dt="2023-01-13T21:58:14.391" v="2425" actId="164"/>
          <ac:spMkLst>
            <pc:docMk/>
            <pc:sldMk cId="1086839011" sldId="281"/>
            <ac:spMk id="4" creationId="{E29EC12C-A120-C2A0-72DE-1607F221FD9A}"/>
          </ac:spMkLst>
        </pc:spChg>
        <pc:spChg chg="add mod">
          <ac:chgData name="Jonathan R. Hein" userId="7bae4d3e-e869-4f89-9f91-56223af530e9" providerId="ADAL" clId="{93749756-F5D0-4865-8BF1-009C98A8DEAC}" dt="2023-01-13T21:58:14.391" v="2425" actId="164"/>
          <ac:spMkLst>
            <pc:docMk/>
            <pc:sldMk cId="1086839011" sldId="281"/>
            <ac:spMk id="5" creationId="{75D347E3-0A2F-DAF7-8AC1-E00FA54CCB23}"/>
          </ac:spMkLst>
        </pc:spChg>
        <pc:spChg chg="add mod">
          <ac:chgData name="Jonathan R. Hein" userId="7bae4d3e-e869-4f89-9f91-56223af530e9" providerId="ADAL" clId="{93749756-F5D0-4865-8BF1-009C98A8DEAC}" dt="2023-01-13T22:27:48.204" v="3200" actId="113"/>
          <ac:spMkLst>
            <pc:docMk/>
            <pc:sldMk cId="1086839011" sldId="281"/>
            <ac:spMk id="7" creationId="{3D9DA329-B104-9FBD-8FBD-ED2178636587}"/>
          </ac:spMkLst>
        </pc:spChg>
        <pc:grpChg chg="add mod">
          <ac:chgData name="Jonathan R. Hein" userId="7bae4d3e-e869-4f89-9f91-56223af530e9" providerId="ADAL" clId="{93749756-F5D0-4865-8BF1-009C98A8DEAC}" dt="2023-01-13T21:58:53.511" v="2482" actId="1076"/>
          <ac:grpSpMkLst>
            <pc:docMk/>
            <pc:sldMk cId="1086839011" sldId="281"/>
            <ac:grpSpMk id="6" creationId="{B5C9B0A0-1A72-F2FF-5E14-A04E08606D78}"/>
          </ac:grpSpMkLst>
        </pc:grpChg>
        <pc:picChg chg="add mod">
          <ac:chgData name="Jonathan R. Hein" userId="7bae4d3e-e869-4f89-9f91-56223af530e9" providerId="ADAL" clId="{93749756-F5D0-4865-8BF1-009C98A8DEAC}" dt="2023-01-13T21:56:35.869" v="2377"/>
          <ac:picMkLst>
            <pc:docMk/>
            <pc:sldMk cId="1086839011" sldId="281"/>
            <ac:picMk id="2" creationId="{7267DE8C-1DDE-ED15-D652-522AD187AD3A}"/>
          </ac:picMkLst>
        </pc:picChg>
      </pc:sldChg>
      <pc:sldChg chg="modSp add mod modTransition">
        <pc:chgData name="Jonathan R. Hein" userId="7bae4d3e-e869-4f89-9f91-56223af530e9" providerId="ADAL" clId="{93749756-F5D0-4865-8BF1-009C98A8DEAC}" dt="2023-01-14T20:22:25.111" v="11981"/>
        <pc:sldMkLst>
          <pc:docMk/>
          <pc:sldMk cId="2640235582" sldId="282"/>
        </pc:sldMkLst>
        <pc:spChg chg="mod">
          <ac:chgData name="Jonathan R. Hein" userId="7bae4d3e-e869-4f89-9f91-56223af530e9" providerId="ADAL" clId="{93749756-F5D0-4865-8BF1-009C98A8DEAC}" dt="2023-01-13T22:05:28.049" v="2515" actId="207"/>
          <ac:spMkLst>
            <pc:docMk/>
            <pc:sldMk cId="2640235582" sldId="282"/>
            <ac:spMk id="3" creationId="{13DA2989-7ABE-F9A1-064A-F3DB7305C4E0}"/>
          </ac:spMkLst>
        </pc:spChg>
        <pc:spChg chg="mod">
          <ac:chgData name="Jonathan R. Hein" userId="7bae4d3e-e869-4f89-9f91-56223af530e9" providerId="ADAL" clId="{93749756-F5D0-4865-8BF1-009C98A8DEAC}" dt="2023-01-13T22:05:40.680" v="2518" actId="1076"/>
          <ac:spMkLst>
            <pc:docMk/>
            <pc:sldMk cId="2640235582" sldId="282"/>
            <ac:spMk id="4" creationId="{E29EC12C-A120-C2A0-72DE-1607F221FD9A}"/>
          </ac:spMkLst>
        </pc:spChg>
        <pc:spChg chg="mod">
          <ac:chgData name="Jonathan R. Hein" userId="7bae4d3e-e869-4f89-9f91-56223af530e9" providerId="ADAL" clId="{93749756-F5D0-4865-8BF1-009C98A8DEAC}" dt="2023-01-14T13:25:08.107" v="3777" actId="20577"/>
          <ac:spMkLst>
            <pc:docMk/>
            <pc:sldMk cId="2640235582" sldId="282"/>
            <ac:spMk id="5" creationId="{75D347E3-0A2F-DAF7-8AC1-E00FA54CCB23}"/>
          </ac:spMkLst>
        </pc:spChg>
        <pc:spChg chg="mod">
          <ac:chgData name="Jonathan R. Hein" userId="7bae4d3e-e869-4f89-9f91-56223af530e9" providerId="ADAL" clId="{93749756-F5D0-4865-8BF1-009C98A8DEAC}" dt="2023-01-14T13:25:10.709" v="3778" actId="20577"/>
          <ac:spMkLst>
            <pc:docMk/>
            <pc:sldMk cId="2640235582" sldId="282"/>
            <ac:spMk id="7" creationId="{3D9DA329-B104-9FBD-8FBD-ED2178636587}"/>
          </ac:spMkLst>
        </pc:spChg>
        <pc:grpChg chg="mod">
          <ac:chgData name="Jonathan R. Hein" userId="7bae4d3e-e869-4f89-9f91-56223af530e9" providerId="ADAL" clId="{93749756-F5D0-4865-8BF1-009C98A8DEAC}" dt="2023-01-13T22:05:07.555" v="2512" actId="207"/>
          <ac:grpSpMkLst>
            <pc:docMk/>
            <pc:sldMk cId="2640235582" sldId="282"/>
            <ac:grpSpMk id="6" creationId="{B5C9B0A0-1A72-F2FF-5E14-A04E08606D78}"/>
          </ac:grpSpMkLst>
        </pc:grpChg>
        <pc:picChg chg="mod">
          <ac:chgData name="Jonathan R. Hein" userId="7bae4d3e-e869-4f89-9f91-56223af530e9" providerId="ADAL" clId="{93749756-F5D0-4865-8BF1-009C98A8DEAC}" dt="2023-01-13T22:03:47.040" v="2496"/>
          <ac:picMkLst>
            <pc:docMk/>
            <pc:sldMk cId="2640235582" sldId="282"/>
            <ac:picMk id="2" creationId="{7267DE8C-1DDE-ED15-D652-522AD187AD3A}"/>
          </ac:picMkLst>
        </pc:picChg>
      </pc:sldChg>
      <pc:sldChg chg="modSp add mod modTransition">
        <pc:chgData name="Jonathan R. Hein" userId="7bae4d3e-e869-4f89-9f91-56223af530e9" providerId="ADAL" clId="{93749756-F5D0-4865-8BF1-009C98A8DEAC}" dt="2023-01-14T20:23:24.340" v="11989"/>
        <pc:sldMkLst>
          <pc:docMk/>
          <pc:sldMk cId="3596699558" sldId="283"/>
        </pc:sldMkLst>
        <pc:spChg chg="mod">
          <ac:chgData name="Jonathan R. Hein" userId="7bae4d3e-e869-4f89-9f91-56223af530e9" providerId="ADAL" clId="{93749756-F5D0-4865-8BF1-009C98A8DEAC}" dt="2023-01-13T22:08:07.950" v="2577" actId="207"/>
          <ac:spMkLst>
            <pc:docMk/>
            <pc:sldMk cId="3596699558" sldId="283"/>
            <ac:spMk id="3" creationId="{13DA2989-7ABE-F9A1-064A-F3DB7305C4E0}"/>
          </ac:spMkLst>
        </pc:spChg>
        <pc:spChg chg="mod">
          <ac:chgData name="Jonathan R. Hein" userId="7bae4d3e-e869-4f89-9f91-56223af530e9" providerId="ADAL" clId="{93749756-F5D0-4865-8BF1-009C98A8DEAC}" dt="2023-01-13T22:08:34.922" v="2595" actId="20577"/>
          <ac:spMkLst>
            <pc:docMk/>
            <pc:sldMk cId="3596699558" sldId="283"/>
            <ac:spMk id="4" creationId="{E29EC12C-A120-C2A0-72DE-1607F221FD9A}"/>
          </ac:spMkLst>
        </pc:spChg>
        <pc:spChg chg="mod">
          <ac:chgData name="Jonathan R. Hein" userId="7bae4d3e-e869-4f89-9f91-56223af530e9" providerId="ADAL" clId="{93749756-F5D0-4865-8BF1-009C98A8DEAC}" dt="2023-01-13T22:08:19.778" v="2589" actId="14100"/>
          <ac:spMkLst>
            <pc:docMk/>
            <pc:sldMk cId="3596699558" sldId="283"/>
            <ac:spMk id="5" creationId="{75D347E3-0A2F-DAF7-8AC1-E00FA54CCB23}"/>
          </ac:spMkLst>
        </pc:spChg>
        <pc:spChg chg="mod">
          <ac:chgData name="Jonathan R. Hein" userId="7bae4d3e-e869-4f89-9f91-56223af530e9" providerId="ADAL" clId="{93749756-F5D0-4865-8BF1-009C98A8DEAC}" dt="2023-01-14T13:23:08.344" v="3766" actId="20577"/>
          <ac:spMkLst>
            <pc:docMk/>
            <pc:sldMk cId="3596699558" sldId="283"/>
            <ac:spMk id="7" creationId="{3D9DA329-B104-9FBD-8FBD-ED2178636587}"/>
          </ac:spMkLst>
        </pc:spChg>
        <pc:picChg chg="mod">
          <ac:chgData name="Jonathan R. Hein" userId="7bae4d3e-e869-4f89-9f91-56223af530e9" providerId="ADAL" clId="{93749756-F5D0-4865-8BF1-009C98A8DEAC}" dt="2023-01-13T22:08:24.978" v="2591" actId="1076"/>
          <ac:picMkLst>
            <pc:docMk/>
            <pc:sldMk cId="3596699558" sldId="283"/>
            <ac:picMk id="2" creationId="{7267DE8C-1DDE-ED15-D652-522AD187AD3A}"/>
          </ac:picMkLst>
        </pc:picChg>
      </pc:sldChg>
      <pc:sldChg chg="addSp delSp modSp add mod modTransition">
        <pc:chgData name="Jonathan R. Hein" userId="7bae4d3e-e869-4f89-9f91-56223af530e9" providerId="ADAL" clId="{93749756-F5D0-4865-8BF1-009C98A8DEAC}" dt="2023-01-14T20:24:32.553" v="11997"/>
        <pc:sldMkLst>
          <pc:docMk/>
          <pc:sldMk cId="968010215" sldId="284"/>
        </pc:sldMkLst>
        <pc:spChg chg="mod">
          <ac:chgData name="Jonathan R. Hein" userId="7bae4d3e-e869-4f89-9f91-56223af530e9" providerId="ADAL" clId="{93749756-F5D0-4865-8BF1-009C98A8DEAC}" dt="2023-01-13T22:10:47.228" v="2699" actId="207"/>
          <ac:spMkLst>
            <pc:docMk/>
            <pc:sldMk cId="968010215" sldId="284"/>
            <ac:spMk id="3" creationId="{13DA2989-7ABE-F9A1-064A-F3DB7305C4E0}"/>
          </ac:spMkLst>
        </pc:spChg>
        <pc:spChg chg="mod">
          <ac:chgData name="Jonathan R. Hein" userId="7bae4d3e-e869-4f89-9f91-56223af530e9" providerId="ADAL" clId="{93749756-F5D0-4865-8BF1-009C98A8DEAC}" dt="2023-01-13T22:11:41.036" v="2718" actId="1076"/>
          <ac:spMkLst>
            <pc:docMk/>
            <pc:sldMk cId="968010215" sldId="284"/>
            <ac:spMk id="4" creationId="{E29EC12C-A120-C2A0-72DE-1607F221FD9A}"/>
          </ac:spMkLst>
        </pc:spChg>
        <pc:spChg chg="mod">
          <ac:chgData name="Jonathan R. Hein" userId="7bae4d3e-e869-4f89-9f91-56223af530e9" providerId="ADAL" clId="{93749756-F5D0-4865-8BF1-009C98A8DEAC}" dt="2023-01-13T22:11:44.874" v="2719" actId="1076"/>
          <ac:spMkLst>
            <pc:docMk/>
            <pc:sldMk cId="968010215" sldId="284"/>
            <ac:spMk id="5" creationId="{75D347E3-0A2F-DAF7-8AC1-E00FA54CCB23}"/>
          </ac:spMkLst>
        </pc:spChg>
        <pc:spChg chg="mod">
          <ac:chgData name="Jonathan R. Hein" userId="7bae4d3e-e869-4f89-9f91-56223af530e9" providerId="ADAL" clId="{93749756-F5D0-4865-8BF1-009C98A8DEAC}" dt="2023-01-13T22:12:59.146" v="2779" actId="1076"/>
          <ac:spMkLst>
            <pc:docMk/>
            <pc:sldMk cId="968010215" sldId="284"/>
            <ac:spMk id="7" creationId="{3D9DA329-B104-9FBD-8FBD-ED2178636587}"/>
          </ac:spMkLst>
        </pc:spChg>
        <pc:picChg chg="mod">
          <ac:chgData name="Jonathan R. Hein" userId="7bae4d3e-e869-4f89-9f91-56223af530e9" providerId="ADAL" clId="{93749756-F5D0-4865-8BF1-009C98A8DEAC}" dt="2023-01-13T22:10:35.065" v="2696"/>
          <ac:picMkLst>
            <pc:docMk/>
            <pc:sldMk cId="968010215" sldId="284"/>
            <ac:picMk id="2" creationId="{7267DE8C-1DDE-ED15-D652-522AD187AD3A}"/>
          </ac:picMkLst>
        </pc:picChg>
        <pc:picChg chg="add del">
          <ac:chgData name="Jonathan R. Hein" userId="7bae4d3e-e869-4f89-9f91-56223af530e9" providerId="ADAL" clId="{93749756-F5D0-4865-8BF1-009C98A8DEAC}" dt="2023-01-14T17:04:51.654" v="7395"/>
          <ac:picMkLst>
            <pc:docMk/>
            <pc:sldMk cId="968010215" sldId="284"/>
            <ac:picMk id="10242" creationId="{BC0E6B14-DE1C-E7CE-E431-34B8CCA417C8}"/>
          </ac:picMkLst>
        </pc:picChg>
      </pc:sldChg>
      <pc:sldChg chg="addSp modSp add mod modAnim">
        <pc:chgData name="Jonathan R. Hein" userId="7bae4d3e-e869-4f89-9f91-56223af530e9" providerId="ADAL" clId="{93749756-F5D0-4865-8BF1-009C98A8DEAC}" dt="2023-01-14T18:56:18.890" v="9834" actId="1076"/>
        <pc:sldMkLst>
          <pc:docMk/>
          <pc:sldMk cId="1290983152" sldId="285"/>
        </pc:sldMkLst>
        <pc:spChg chg="mod">
          <ac:chgData name="Jonathan R. Hein" userId="7bae4d3e-e869-4f89-9f91-56223af530e9" providerId="ADAL" clId="{93749756-F5D0-4865-8BF1-009C98A8DEAC}" dt="2023-01-13T22:18:17.489" v="2813" actId="207"/>
          <ac:spMkLst>
            <pc:docMk/>
            <pc:sldMk cId="1290983152" sldId="285"/>
            <ac:spMk id="3" creationId="{13DA2989-7ABE-F9A1-064A-F3DB7305C4E0}"/>
          </ac:spMkLst>
        </pc:spChg>
        <pc:spChg chg="mod">
          <ac:chgData name="Jonathan R. Hein" userId="7bae4d3e-e869-4f89-9f91-56223af530e9" providerId="ADAL" clId="{93749756-F5D0-4865-8BF1-009C98A8DEAC}" dt="2023-01-13T22:19:35.522" v="2919" actId="20577"/>
          <ac:spMkLst>
            <pc:docMk/>
            <pc:sldMk cId="1290983152" sldId="285"/>
            <ac:spMk id="4" creationId="{E29EC12C-A120-C2A0-72DE-1607F221FD9A}"/>
          </ac:spMkLst>
        </pc:spChg>
        <pc:spChg chg="mod">
          <ac:chgData name="Jonathan R. Hein" userId="7bae4d3e-e869-4f89-9f91-56223af530e9" providerId="ADAL" clId="{93749756-F5D0-4865-8BF1-009C98A8DEAC}" dt="2023-01-13T22:19:09.090" v="2842" actId="1076"/>
          <ac:spMkLst>
            <pc:docMk/>
            <pc:sldMk cId="1290983152" sldId="285"/>
            <ac:spMk id="5" creationId="{75D347E3-0A2F-DAF7-8AC1-E00FA54CCB23}"/>
          </ac:spMkLst>
        </pc:spChg>
        <pc:spChg chg="mod">
          <ac:chgData name="Jonathan R. Hein" userId="7bae4d3e-e869-4f89-9f91-56223af530e9" providerId="ADAL" clId="{93749756-F5D0-4865-8BF1-009C98A8DEAC}" dt="2023-01-13T22:20:11.483" v="3066" actId="20577"/>
          <ac:spMkLst>
            <pc:docMk/>
            <pc:sldMk cId="1290983152" sldId="285"/>
            <ac:spMk id="7" creationId="{3D9DA329-B104-9FBD-8FBD-ED2178636587}"/>
          </ac:spMkLst>
        </pc:spChg>
        <pc:spChg chg="add mod">
          <ac:chgData name="Jonathan R. Hein" userId="7bae4d3e-e869-4f89-9f91-56223af530e9" providerId="ADAL" clId="{93749756-F5D0-4865-8BF1-009C98A8DEAC}" dt="2023-01-14T18:56:18.890" v="9834" actId="1076"/>
          <ac:spMkLst>
            <pc:docMk/>
            <pc:sldMk cId="1290983152" sldId="285"/>
            <ac:spMk id="8" creationId="{1F654CDF-C5A7-1270-CA86-15035596B36B}"/>
          </ac:spMkLst>
        </pc:spChg>
        <pc:grpChg chg="mod">
          <ac:chgData name="Jonathan R. Hein" userId="7bae4d3e-e869-4f89-9f91-56223af530e9" providerId="ADAL" clId="{93749756-F5D0-4865-8BF1-009C98A8DEAC}" dt="2023-01-13T22:18:17.489" v="2813" actId="207"/>
          <ac:grpSpMkLst>
            <pc:docMk/>
            <pc:sldMk cId="1290983152" sldId="285"/>
            <ac:grpSpMk id="6" creationId="{B5C9B0A0-1A72-F2FF-5E14-A04E08606D78}"/>
          </ac:grpSpMkLst>
        </pc:grpChg>
        <pc:picChg chg="mod">
          <ac:chgData name="Jonathan R. Hein" userId="7bae4d3e-e869-4f89-9f91-56223af530e9" providerId="ADAL" clId="{93749756-F5D0-4865-8BF1-009C98A8DEAC}" dt="2023-01-13T22:17:34.282" v="2809"/>
          <ac:picMkLst>
            <pc:docMk/>
            <pc:sldMk cId="1290983152" sldId="285"/>
            <ac:picMk id="2" creationId="{7267DE8C-1DDE-ED15-D652-522AD187AD3A}"/>
          </ac:picMkLst>
        </pc:picChg>
      </pc:sldChg>
      <pc:sldChg chg="addSp modSp new del mod setBg">
        <pc:chgData name="Jonathan R. Hein" userId="7bae4d3e-e869-4f89-9f91-56223af530e9" providerId="ADAL" clId="{93749756-F5D0-4865-8BF1-009C98A8DEAC}" dt="2023-01-13T22:25:15.847" v="3133" actId="47"/>
        <pc:sldMkLst>
          <pc:docMk/>
          <pc:sldMk cId="2688216400" sldId="286"/>
        </pc:sldMkLst>
        <pc:spChg chg="add mod">
          <ac:chgData name="Jonathan R. Hein" userId="7bae4d3e-e869-4f89-9f91-56223af530e9" providerId="ADAL" clId="{93749756-F5D0-4865-8BF1-009C98A8DEAC}" dt="2023-01-13T22:24:29.253" v="3123" actId="1076"/>
          <ac:spMkLst>
            <pc:docMk/>
            <pc:sldMk cId="2688216400" sldId="286"/>
            <ac:spMk id="2" creationId="{363B0C5A-D7E3-6CE7-526D-82A310DDF3B6}"/>
          </ac:spMkLst>
        </pc:spChg>
        <pc:spChg chg="add mod">
          <ac:chgData name="Jonathan R. Hein" userId="7bae4d3e-e869-4f89-9f91-56223af530e9" providerId="ADAL" clId="{93749756-F5D0-4865-8BF1-009C98A8DEAC}" dt="2023-01-13T22:24:27.215" v="3122" actId="1076"/>
          <ac:spMkLst>
            <pc:docMk/>
            <pc:sldMk cId="2688216400" sldId="286"/>
            <ac:spMk id="3" creationId="{81163F84-2F29-58E5-A582-A2E6BFDF33EC}"/>
          </ac:spMkLst>
        </pc:spChg>
      </pc:sldChg>
      <pc:sldChg chg="addSp delSp modSp add mod modTransition delAnim modAnim">
        <pc:chgData name="Jonathan R. Hein" userId="7bae4d3e-e869-4f89-9f91-56223af530e9" providerId="ADAL" clId="{93749756-F5D0-4865-8BF1-009C98A8DEAC}" dt="2023-01-14T20:21:58.788" v="11979"/>
        <pc:sldMkLst>
          <pc:docMk/>
          <pc:sldMk cId="158843553" sldId="287"/>
        </pc:sldMkLst>
        <pc:spChg chg="del">
          <ac:chgData name="Jonathan R. Hein" userId="7bae4d3e-e869-4f89-9f91-56223af530e9" providerId="ADAL" clId="{93749756-F5D0-4865-8BF1-009C98A8DEAC}" dt="2023-01-13T22:24:46.226" v="3125" actId="478"/>
          <ac:spMkLst>
            <pc:docMk/>
            <pc:sldMk cId="158843553" sldId="287"/>
            <ac:spMk id="3" creationId="{13DA2989-7ABE-F9A1-064A-F3DB7305C4E0}"/>
          </ac:spMkLst>
        </pc:spChg>
        <pc:spChg chg="del mod topLvl">
          <ac:chgData name="Jonathan R. Hein" userId="7bae4d3e-e869-4f89-9f91-56223af530e9" providerId="ADAL" clId="{93749756-F5D0-4865-8BF1-009C98A8DEAC}" dt="2023-01-13T22:24:49.399" v="3128" actId="478"/>
          <ac:spMkLst>
            <pc:docMk/>
            <pc:sldMk cId="158843553" sldId="287"/>
            <ac:spMk id="4" creationId="{E29EC12C-A120-C2A0-72DE-1607F221FD9A}"/>
          </ac:spMkLst>
        </pc:spChg>
        <pc:spChg chg="del topLvl">
          <ac:chgData name="Jonathan R. Hein" userId="7bae4d3e-e869-4f89-9f91-56223af530e9" providerId="ADAL" clId="{93749756-F5D0-4865-8BF1-009C98A8DEAC}" dt="2023-01-13T22:24:51.446" v="3129" actId="478"/>
          <ac:spMkLst>
            <pc:docMk/>
            <pc:sldMk cId="158843553" sldId="287"/>
            <ac:spMk id="5" creationId="{75D347E3-0A2F-DAF7-8AC1-E00FA54CCB23}"/>
          </ac:spMkLst>
        </pc:spChg>
        <pc:spChg chg="del">
          <ac:chgData name="Jonathan R. Hein" userId="7bae4d3e-e869-4f89-9f91-56223af530e9" providerId="ADAL" clId="{93749756-F5D0-4865-8BF1-009C98A8DEAC}" dt="2023-01-13T22:24:47.774" v="3126" actId="478"/>
          <ac:spMkLst>
            <pc:docMk/>
            <pc:sldMk cId="158843553" sldId="287"/>
            <ac:spMk id="7" creationId="{3D9DA329-B104-9FBD-8FBD-ED2178636587}"/>
          </ac:spMkLst>
        </pc:spChg>
        <pc:spChg chg="add mod">
          <ac:chgData name="Jonathan R. Hein" userId="7bae4d3e-e869-4f89-9f91-56223af530e9" providerId="ADAL" clId="{93749756-F5D0-4865-8BF1-009C98A8DEAC}" dt="2023-01-13T22:25:04.318" v="3131" actId="207"/>
          <ac:spMkLst>
            <pc:docMk/>
            <pc:sldMk cId="158843553" sldId="287"/>
            <ac:spMk id="8" creationId="{167C06C3-C96B-B17A-44C1-7E29431F3CBC}"/>
          </ac:spMkLst>
        </pc:spChg>
        <pc:spChg chg="add mod">
          <ac:chgData name="Jonathan R. Hein" userId="7bae4d3e-e869-4f89-9f91-56223af530e9" providerId="ADAL" clId="{93749756-F5D0-4865-8BF1-009C98A8DEAC}" dt="2023-01-13T22:25:57.419" v="3153" actId="1076"/>
          <ac:spMkLst>
            <pc:docMk/>
            <pc:sldMk cId="158843553" sldId="287"/>
            <ac:spMk id="9" creationId="{9CE1065A-045D-7B71-71BB-0BF89FF73C7F}"/>
          </ac:spMkLst>
        </pc:spChg>
        <pc:spChg chg="add mod">
          <ac:chgData name="Jonathan R. Hein" userId="7bae4d3e-e869-4f89-9f91-56223af530e9" providerId="ADAL" clId="{93749756-F5D0-4865-8BF1-009C98A8DEAC}" dt="2023-01-13T22:25:40.954" v="3140" actId="1076"/>
          <ac:spMkLst>
            <pc:docMk/>
            <pc:sldMk cId="158843553" sldId="287"/>
            <ac:spMk id="10" creationId="{E093B47E-7831-7021-0FC5-3B785D0AF1EF}"/>
          </ac:spMkLst>
        </pc:spChg>
        <pc:spChg chg="add mod">
          <ac:chgData name="Jonathan R. Hein" userId="7bae4d3e-e869-4f89-9f91-56223af530e9" providerId="ADAL" clId="{93749756-F5D0-4865-8BF1-009C98A8DEAC}" dt="2023-01-13T22:26:24.734" v="3157" actId="2085"/>
          <ac:spMkLst>
            <pc:docMk/>
            <pc:sldMk cId="158843553" sldId="287"/>
            <ac:spMk id="11" creationId="{AF14751A-C6A0-8BE8-4736-EE3F14F52EF9}"/>
          </ac:spMkLst>
        </pc:spChg>
        <pc:spChg chg="add mod">
          <ac:chgData name="Jonathan R. Hein" userId="7bae4d3e-e869-4f89-9f91-56223af530e9" providerId="ADAL" clId="{93749756-F5D0-4865-8BF1-009C98A8DEAC}" dt="2023-01-13T22:27:27.885" v="3185" actId="403"/>
          <ac:spMkLst>
            <pc:docMk/>
            <pc:sldMk cId="158843553" sldId="287"/>
            <ac:spMk id="12" creationId="{A10BEA57-85C7-B3CD-5ECF-355D65E74802}"/>
          </ac:spMkLst>
        </pc:spChg>
        <pc:spChg chg="add mod">
          <ac:chgData name="Jonathan R. Hein" userId="7bae4d3e-e869-4f89-9f91-56223af530e9" providerId="ADAL" clId="{93749756-F5D0-4865-8BF1-009C98A8DEAC}" dt="2023-01-13T22:33:16.425" v="3373" actId="1076"/>
          <ac:spMkLst>
            <pc:docMk/>
            <pc:sldMk cId="158843553" sldId="287"/>
            <ac:spMk id="13" creationId="{E0094DC2-E80B-D2F5-261C-49DF9FEBABAE}"/>
          </ac:spMkLst>
        </pc:spChg>
        <pc:spChg chg="add mod">
          <ac:chgData name="Jonathan R. Hein" userId="7bae4d3e-e869-4f89-9f91-56223af530e9" providerId="ADAL" clId="{93749756-F5D0-4865-8BF1-009C98A8DEAC}" dt="2023-01-13T22:34:55.493" v="3388" actId="1076"/>
          <ac:spMkLst>
            <pc:docMk/>
            <pc:sldMk cId="158843553" sldId="287"/>
            <ac:spMk id="14" creationId="{D0389837-A218-088B-06DC-42C4E677A65F}"/>
          </ac:spMkLst>
        </pc:spChg>
        <pc:spChg chg="add mod">
          <ac:chgData name="Jonathan R. Hein" userId="7bae4d3e-e869-4f89-9f91-56223af530e9" providerId="ADAL" clId="{93749756-F5D0-4865-8BF1-009C98A8DEAC}" dt="2023-01-13T22:34:58.556" v="3389" actId="1076"/>
          <ac:spMkLst>
            <pc:docMk/>
            <pc:sldMk cId="158843553" sldId="287"/>
            <ac:spMk id="15" creationId="{D85D8714-3430-85ED-42A0-5E4481365DDE}"/>
          </ac:spMkLst>
        </pc:spChg>
        <pc:spChg chg="add mod">
          <ac:chgData name="Jonathan R. Hein" userId="7bae4d3e-e869-4f89-9f91-56223af530e9" providerId="ADAL" clId="{93749756-F5D0-4865-8BF1-009C98A8DEAC}" dt="2023-01-13T22:36:47.099" v="3408" actId="1076"/>
          <ac:spMkLst>
            <pc:docMk/>
            <pc:sldMk cId="158843553" sldId="287"/>
            <ac:spMk id="16" creationId="{DD9CC29A-AD8F-6856-3427-391F50428578}"/>
          </ac:spMkLst>
        </pc:spChg>
        <pc:spChg chg="add mod">
          <ac:chgData name="Jonathan R. Hein" userId="7bae4d3e-e869-4f89-9f91-56223af530e9" providerId="ADAL" clId="{93749756-F5D0-4865-8BF1-009C98A8DEAC}" dt="2023-01-13T22:36:49.905" v="3409" actId="1076"/>
          <ac:spMkLst>
            <pc:docMk/>
            <pc:sldMk cId="158843553" sldId="287"/>
            <ac:spMk id="17" creationId="{E739B2FA-2917-C57F-59A9-0C01FB1921BE}"/>
          </ac:spMkLst>
        </pc:spChg>
        <pc:spChg chg="add mod">
          <ac:chgData name="Jonathan R. Hein" userId="7bae4d3e-e869-4f89-9f91-56223af530e9" providerId="ADAL" clId="{93749756-F5D0-4865-8BF1-009C98A8DEAC}" dt="2023-01-13T22:37:02.658" v="3413" actId="1076"/>
          <ac:spMkLst>
            <pc:docMk/>
            <pc:sldMk cId="158843553" sldId="287"/>
            <ac:spMk id="18" creationId="{9B609FF9-B3F0-41E6-2418-1364A00E901D}"/>
          </ac:spMkLst>
        </pc:spChg>
        <pc:spChg chg="add mod">
          <ac:chgData name="Jonathan R. Hein" userId="7bae4d3e-e869-4f89-9f91-56223af530e9" providerId="ADAL" clId="{93749756-F5D0-4865-8BF1-009C98A8DEAC}" dt="2023-01-13T22:37:05.705" v="3414" actId="1076"/>
          <ac:spMkLst>
            <pc:docMk/>
            <pc:sldMk cId="158843553" sldId="287"/>
            <ac:spMk id="19" creationId="{4E1452AC-05CA-DFC1-FB41-2210455F442E}"/>
          </ac:spMkLst>
        </pc:spChg>
        <pc:grpChg chg="del">
          <ac:chgData name="Jonathan R. Hein" userId="7bae4d3e-e869-4f89-9f91-56223af530e9" providerId="ADAL" clId="{93749756-F5D0-4865-8BF1-009C98A8DEAC}" dt="2023-01-13T22:24:49.399" v="3128" actId="478"/>
          <ac:grpSpMkLst>
            <pc:docMk/>
            <pc:sldMk cId="158843553" sldId="287"/>
            <ac:grpSpMk id="6" creationId="{B5C9B0A0-1A72-F2FF-5E14-A04E08606D78}"/>
          </ac:grpSpMkLst>
        </pc:grpChg>
      </pc:sldChg>
      <pc:sldChg chg="addSp modSp new mod modTransition modNotesTx">
        <pc:chgData name="Jonathan R. Hein" userId="7bae4d3e-e869-4f89-9f91-56223af530e9" providerId="ADAL" clId="{93749756-F5D0-4865-8BF1-009C98A8DEAC}" dt="2023-01-14T20:22:13.943" v="11980"/>
        <pc:sldMkLst>
          <pc:docMk/>
          <pc:sldMk cId="2178166357" sldId="288"/>
        </pc:sldMkLst>
        <pc:spChg chg="add mod">
          <ac:chgData name="Jonathan R. Hein" userId="7bae4d3e-e869-4f89-9f91-56223af530e9" providerId="ADAL" clId="{93749756-F5D0-4865-8BF1-009C98A8DEAC}" dt="2023-01-14T13:09:30.722" v="3662" actId="1076"/>
          <ac:spMkLst>
            <pc:docMk/>
            <pc:sldMk cId="2178166357" sldId="288"/>
            <ac:spMk id="3" creationId="{C9F6F713-E6BC-47D0-7020-B268D6FDB746}"/>
          </ac:spMkLst>
        </pc:spChg>
        <pc:spChg chg="add mod">
          <ac:chgData name="Jonathan R. Hein" userId="7bae4d3e-e869-4f89-9f91-56223af530e9" providerId="ADAL" clId="{93749756-F5D0-4865-8BF1-009C98A8DEAC}" dt="2023-01-14T13:10:17.660" v="3672" actId="1076"/>
          <ac:spMkLst>
            <pc:docMk/>
            <pc:sldMk cId="2178166357" sldId="288"/>
            <ac:spMk id="5" creationId="{DBD8AE9A-8418-7449-F2A0-9C2BC2592B7F}"/>
          </ac:spMkLst>
        </pc:spChg>
        <pc:spChg chg="add mod ord">
          <ac:chgData name="Jonathan R. Hein" userId="7bae4d3e-e869-4f89-9f91-56223af530e9" providerId="ADAL" clId="{93749756-F5D0-4865-8BF1-009C98A8DEAC}" dt="2023-01-14T13:07:31.334" v="3626" actId="171"/>
          <ac:spMkLst>
            <pc:docMk/>
            <pc:sldMk cId="2178166357" sldId="288"/>
            <ac:spMk id="6" creationId="{A4123F91-5C6F-D9FB-784A-77883F04CC53}"/>
          </ac:spMkLst>
        </pc:spChg>
        <pc:picChg chg="add mod">
          <ac:chgData name="Jonathan R. Hein" userId="7bae4d3e-e869-4f89-9f91-56223af530e9" providerId="ADAL" clId="{93749756-F5D0-4865-8BF1-009C98A8DEAC}" dt="2023-01-14T13:12:40.774" v="3682" actId="1440"/>
          <ac:picMkLst>
            <pc:docMk/>
            <pc:sldMk cId="2178166357" sldId="288"/>
            <ac:picMk id="1026" creationId="{27C63C4A-90E8-3FA4-05DD-FA12DC9E2806}"/>
          </ac:picMkLst>
        </pc:picChg>
        <pc:picChg chg="add mod">
          <ac:chgData name="Jonathan R. Hein" userId="7bae4d3e-e869-4f89-9f91-56223af530e9" providerId="ADAL" clId="{93749756-F5D0-4865-8BF1-009C98A8DEAC}" dt="2023-01-14T13:12:42.401" v="3683" actId="1440"/>
          <ac:picMkLst>
            <pc:docMk/>
            <pc:sldMk cId="2178166357" sldId="288"/>
            <ac:picMk id="1028" creationId="{169DC3C3-D252-7214-8E26-4554AF040FE5}"/>
          </ac:picMkLst>
        </pc:picChg>
      </pc:sldChg>
      <pc:sldChg chg="addSp modSp new mod modAnim">
        <pc:chgData name="Jonathan R. Hein" userId="7bae4d3e-e869-4f89-9f91-56223af530e9" providerId="ADAL" clId="{93749756-F5D0-4865-8BF1-009C98A8DEAC}" dt="2023-01-14T14:22:26.160" v="4998"/>
        <pc:sldMkLst>
          <pc:docMk/>
          <pc:sldMk cId="3798960845" sldId="289"/>
        </pc:sldMkLst>
        <pc:spChg chg="add mod">
          <ac:chgData name="Jonathan R. Hein" userId="7bae4d3e-e869-4f89-9f91-56223af530e9" providerId="ADAL" clId="{93749756-F5D0-4865-8BF1-009C98A8DEAC}" dt="2023-01-14T13:19:13.696" v="3713" actId="1076"/>
          <ac:spMkLst>
            <pc:docMk/>
            <pc:sldMk cId="3798960845" sldId="289"/>
            <ac:spMk id="3" creationId="{ADEBC22F-E9CF-0DBD-106F-2A8ED1896885}"/>
          </ac:spMkLst>
        </pc:spChg>
        <pc:picChg chg="add mod">
          <ac:chgData name="Jonathan R. Hein" userId="7bae4d3e-e869-4f89-9f91-56223af530e9" providerId="ADAL" clId="{93749756-F5D0-4865-8BF1-009C98A8DEAC}" dt="2023-01-14T13:18:50.898" v="3709" actId="171"/>
          <ac:picMkLst>
            <pc:docMk/>
            <pc:sldMk cId="3798960845" sldId="289"/>
            <ac:picMk id="2050" creationId="{2A9AF602-0ACE-7085-AD1B-D7597B944977}"/>
          </ac:picMkLst>
        </pc:picChg>
        <pc:cxnChg chg="add mod">
          <ac:chgData name="Jonathan R. Hein" userId="7bae4d3e-e869-4f89-9f91-56223af530e9" providerId="ADAL" clId="{93749756-F5D0-4865-8BF1-009C98A8DEAC}" dt="2023-01-14T13:20:34.171" v="3724" actId="1076"/>
          <ac:cxnSpMkLst>
            <pc:docMk/>
            <pc:sldMk cId="3798960845" sldId="289"/>
            <ac:cxnSpMk id="5" creationId="{97FF4842-FDE9-21CA-4D7F-C44B3202C0F0}"/>
          </ac:cxnSpMkLst>
        </pc:cxnChg>
        <pc:cxnChg chg="add mod">
          <ac:chgData name="Jonathan R. Hein" userId="7bae4d3e-e869-4f89-9f91-56223af530e9" providerId="ADAL" clId="{93749756-F5D0-4865-8BF1-009C98A8DEAC}" dt="2023-01-14T13:20:44.412" v="3727" actId="14100"/>
          <ac:cxnSpMkLst>
            <pc:docMk/>
            <pc:sldMk cId="3798960845" sldId="289"/>
            <ac:cxnSpMk id="6" creationId="{1FFF9165-9A65-EAB1-2717-5FAFB5E253D8}"/>
          </ac:cxnSpMkLst>
        </pc:cxnChg>
      </pc:sldChg>
      <pc:sldChg chg="addSp modSp new mod modTransition modAnim">
        <pc:chgData name="Jonathan R. Hein" userId="7bae4d3e-e869-4f89-9f91-56223af530e9" providerId="ADAL" clId="{93749756-F5D0-4865-8BF1-009C98A8DEAC}" dt="2023-01-14T20:22:39.254" v="11982"/>
        <pc:sldMkLst>
          <pc:docMk/>
          <pc:sldMk cId="1879276905" sldId="290"/>
        </pc:sldMkLst>
        <pc:spChg chg="add mod">
          <ac:chgData name="Jonathan R. Hein" userId="7bae4d3e-e869-4f89-9f91-56223af530e9" providerId="ADAL" clId="{93749756-F5D0-4865-8BF1-009C98A8DEAC}" dt="2023-01-14T13:31:07.769" v="3846" actId="1076"/>
          <ac:spMkLst>
            <pc:docMk/>
            <pc:sldMk cId="1879276905" sldId="290"/>
            <ac:spMk id="3" creationId="{FDEB5E13-56BB-2A89-ADC5-D42039EB5E29}"/>
          </ac:spMkLst>
        </pc:spChg>
        <pc:picChg chg="add mod">
          <ac:chgData name="Jonathan R. Hein" userId="7bae4d3e-e869-4f89-9f91-56223af530e9" providerId="ADAL" clId="{93749756-F5D0-4865-8BF1-009C98A8DEAC}" dt="2023-01-14T14:23:00.009" v="5000"/>
          <ac:picMkLst>
            <pc:docMk/>
            <pc:sldMk cId="1879276905" sldId="290"/>
            <ac:picMk id="3074" creationId="{8652F43D-62BE-00E7-DA54-97CEF7576747}"/>
          </ac:picMkLst>
        </pc:picChg>
        <pc:cxnChg chg="add mod">
          <ac:chgData name="Jonathan R. Hein" userId="7bae4d3e-e869-4f89-9f91-56223af530e9" providerId="ADAL" clId="{93749756-F5D0-4865-8BF1-009C98A8DEAC}" dt="2023-01-14T13:31:14.595" v="3848" actId="14100"/>
          <ac:cxnSpMkLst>
            <pc:docMk/>
            <pc:sldMk cId="1879276905" sldId="290"/>
            <ac:cxnSpMk id="4" creationId="{76EFC701-287B-377D-A32C-9C76667D3056}"/>
          </ac:cxnSpMkLst>
        </pc:cxnChg>
        <pc:cxnChg chg="add mod">
          <ac:chgData name="Jonathan R. Hein" userId="7bae4d3e-e869-4f89-9f91-56223af530e9" providerId="ADAL" clId="{93749756-F5D0-4865-8BF1-009C98A8DEAC}" dt="2023-01-14T13:31:20.541" v="3850" actId="14100"/>
          <ac:cxnSpMkLst>
            <pc:docMk/>
            <pc:sldMk cId="1879276905" sldId="290"/>
            <ac:cxnSpMk id="6" creationId="{29F140D3-FEF4-0BBA-D670-0D3FC016F3C2}"/>
          </ac:cxnSpMkLst>
        </pc:cxnChg>
      </pc:sldChg>
      <pc:sldChg chg="delSp modSp add mod modTransition modAnim modNotesTx">
        <pc:chgData name="Jonathan R. Hein" userId="7bae4d3e-e869-4f89-9f91-56223af530e9" providerId="ADAL" clId="{93749756-F5D0-4865-8BF1-009C98A8DEAC}" dt="2023-01-27T16:57:29.584" v="12494" actId="6549"/>
        <pc:sldMkLst>
          <pc:docMk/>
          <pc:sldMk cId="471322551" sldId="315"/>
        </pc:sldMkLst>
        <pc:spChg chg="mod">
          <ac:chgData name="Jonathan R. Hein" userId="7bae4d3e-e869-4f89-9f91-56223af530e9" providerId="ADAL" clId="{93749756-F5D0-4865-8BF1-009C98A8DEAC}" dt="2023-01-14T16:30:44.733" v="6608" actId="14838"/>
          <ac:spMkLst>
            <pc:docMk/>
            <pc:sldMk cId="471322551" sldId="315"/>
            <ac:spMk id="2" creationId="{9F12A8ED-9938-4CD9-8F3D-9E628D9CD99F}"/>
          </ac:spMkLst>
        </pc:spChg>
        <pc:spChg chg="mod">
          <ac:chgData name="Jonathan R. Hein" userId="7bae4d3e-e869-4f89-9f91-56223af530e9" providerId="ADAL" clId="{93749756-F5D0-4865-8BF1-009C98A8DEAC}" dt="2023-01-14T16:31:12.200" v="6612" actId="1076"/>
          <ac:spMkLst>
            <pc:docMk/>
            <pc:sldMk cId="471322551" sldId="315"/>
            <ac:spMk id="3" creationId="{0977CB20-23D0-4B7A-B593-89C9AA4548D4}"/>
          </ac:spMkLst>
        </pc:spChg>
        <pc:spChg chg="del">
          <ac:chgData name="Jonathan R. Hein" userId="7bae4d3e-e869-4f89-9f91-56223af530e9" providerId="ADAL" clId="{93749756-F5D0-4865-8BF1-009C98A8DEAC}" dt="2023-01-14T16:29:46.739" v="6593" actId="478"/>
          <ac:spMkLst>
            <pc:docMk/>
            <pc:sldMk cId="471322551" sldId="315"/>
            <ac:spMk id="4" creationId="{97A37B58-E5B8-47CD-A328-34E8AA462B1C}"/>
          </ac:spMkLst>
        </pc:spChg>
        <pc:picChg chg="mod">
          <ac:chgData name="Jonathan R. Hein" userId="7bae4d3e-e869-4f89-9f91-56223af530e9" providerId="ADAL" clId="{93749756-F5D0-4865-8BF1-009C98A8DEAC}" dt="2023-01-14T16:29:43.560" v="6592"/>
          <ac:picMkLst>
            <pc:docMk/>
            <pc:sldMk cId="471322551" sldId="315"/>
            <ac:picMk id="3074" creationId="{5CCD244A-8AB6-4596-BA72-CDE7A758DC95}"/>
          </ac:picMkLst>
        </pc:picChg>
      </pc:sldChg>
      <pc:sldChg chg="addSp modSp add mod modTransition modAnim modNotesTx">
        <pc:chgData name="Jonathan R. Hein" userId="7bae4d3e-e869-4f89-9f91-56223af530e9" providerId="ADAL" clId="{93749756-F5D0-4865-8BF1-009C98A8DEAC}" dt="2023-01-14T21:05:49.834" v="12050" actId="1076"/>
        <pc:sldMkLst>
          <pc:docMk/>
          <pc:sldMk cId="3756505234" sldId="1680"/>
        </pc:sldMkLst>
        <pc:spChg chg="add mod">
          <ac:chgData name="Jonathan R. Hein" userId="7bae4d3e-e869-4f89-9f91-56223af530e9" providerId="ADAL" clId="{93749756-F5D0-4865-8BF1-009C98A8DEAC}" dt="2023-01-14T21:01:25.366" v="12044" actId="403"/>
          <ac:spMkLst>
            <pc:docMk/>
            <pc:sldMk cId="3756505234" sldId="1680"/>
            <ac:spMk id="2" creationId="{C3EB14C1-4BE8-567A-0422-A37F47733727}"/>
          </ac:spMkLst>
        </pc:spChg>
        <pc:spChg chg="add mod">
          <ac:chgData name="Jonathan R. Hein" userId="7bae4d3e-e869-4f89-9f91-56223af530e9" providerId="ADAL" clId="{93749756-F5D0-4865-8BF1-009C98A8DEAC}" dt="2023-01-14T16:23:42.846" v="6539" actId="14100"/>
          <ac:spMkLst>
            <pc:docMk/>
            <pc:sldMk cId="3756505234" sldId="1680"/>
            <ac:spMk id="4" creationId="{07630C08-0A19-599F-0A55-386F800BB935}"/>
          </ac:spMkLst>
        </pc:spChg>
        <pc:spChg chg="add mod">
          <ac:chgData name="Jonathan R. Hein" userId="7bae4d3e-e869-4f89-9f91-56223af530e9" providerId="ADAL" clId="{93749756-F5D0-4865-8BF1-009C98A8DEAC}" dt="2023-01-14T16:23:48.371" v="6540" actId="14100"/>
          <ac:spMkLst>
            <pc:docMk/>
            <pc:sldMk cId="3756505234" sldId="1680"/>
            <ac:spMk id="6" creationId="{056EC650-EF9E-20C7-9E3F-544766E3E122}"/>
          </ac:spMkLst>
        </pc:spChg>
        <pc:spChg chg="add mod">
          <ac:chgData name="Jonathan R. Hein" userId="7bae4d3e-e869-4f89-9f91-56223af530e9" providerId="ADAL" clId="{93749756-F5D0-4865-8BF1-009C98A8DEAC}" dt="2023-01-14T16:26:18.821" v="6578" actId="1076"/>
          <ac:spMkLst>
            <pc:docMk/>
            <pc:sldMk cId="3756505234" sldId="1680"/>
            <ac:spMk id="8" creationId="{29CE7C41-E007-D9BB-60F2-AF45AF1300E9}"/>
          </ac:spMkLst>
        </pc:spChg>
        <pc:spChg chg="add mod">
          <ac:chgData name="Jonathan R. Hein" userId="7bae4d3e-e869-4f89-9f91-56223af530e9" providerId="ADAL" clId="{93749756-F5D0-4865-8BF1-009C98A8DEAC}" dt="2023-01-14T16:26:16.645" v="6577" actId="1076"/>
          <ac:spMkLst>
            <pc:docMk/>
            <pc:sldMk cId="3756505234" sldId="1680"/>
            <ac:spMk id="9" creationId="{6314E183-64FE-EA24-1682-A9D8E585CE8E}"/>
          </ac:spMkLst>
        </pc:spChg>
        <pc:spChg chg="add mod">
          <ac:chgData name="Jonathan R. Hein" userId="7bae4d3e-e869-4f89-9f91-56223af530e9" providerId="ADAL" clId="{93749756-F5D0-4865-8BF1-009C98A8DEAC}" dt="2023-01-14T21:05:49.834" v="12050" actId="1076"/>
          <ac:spMkLst>
            <pc:docMk/>
            <pc:sldMk cId="3756505234" sldId="1680"/>
            <ac:spMk id="10" creationId="{224476FD-FCD0-4490-073A-86C91C4EA0F6}"/>
          </ac:spMkLst>
        </pc:spChg>
        <pc:spChg chg="mod">
          <ac:chgData name="Jonathan R. Hein" userId="7bae4d3e-e869-4f89-9f91-56223af530e9" providerId="ADAL" clId="{93749756-F5D0-4865-8BF1-009C98A8DEAC}" dt="2023-01-14T16:19:42.495" v="6472" actId="1076"/>
          <ac:spMkLst>
            <pc:docMk/>
            <pc:sldMk cId="3756505234" sldId="1680"/>
            <ac:spMk id="19" creationId="{8147AB69-3F19-4199-990D-B965BD97797C}"/>
          </ac:spMkLst>
        </pc:spChg>
        <pc:picChg chg="mod ord">
          <ac:chgData name="Jonathan R. Hein" userId="7bae4d3e-e869-4f89-9f91-56223af530e9" providerId="ADAL" clId="{93749756-F5D0-4865-8BF1-009C98A8DEAC}" dt="2023-01-14T21:01:33.146" v="12047" actId="1076"/>
          <ac:picMkLst>
            <pc:docMk/>
            <pc:sldMk cId="3756505234" sldId="1680"/>
            <ac:picMk id="5" creationId="{0CEA262E-3CFF-4F48-A010-1BB9F9A8B208}"/>
          </ac:picMkLst>
        </pc:picChg>
        <pc:picChg chg="mod ord">
          <ac:chgData name="Jonathan R. Hein" userId="7bae4d3e-e869-4f89-9f91-56223af530e9" providerId="ADAL" clId="{93749756-F5D0-4865-8BF1-009C98A8DEAC}" dt="2023-01-14T21:01:36.152" v="12048" actId="1076"/>
          <ac:picMkLst>
            <pc:docMk/>
            <pc:sldMk cId="3756505234" sldId="1680"/>
            <ac:picMk id="7" creationId="{D8D8D562-63C4-4BB3-81EA-F350AE7D1F8E}"/>
          </ac:picMkLst>
        </pc:picChg>
        <pc:picChg chg="mod ord">
          <ac:chgData name="Jonathan R. Hein" userId="7bae4d3e-e869-4f89-9f91-56223af530e9" providerId="ADAL" clId="{93749756-F5D0-4865-8BF1-009C98A8DEAC}" dt="2023-01-14T21:01:38.798" v="12049" actId="1076"/>
          <ac:picMkLst>
            <pc:docMk/>
            <pc:sldMk cId="3756505234" sldId="1680"/>
            <ac:picMk id="13" creationId="{E963E6CE-67F3-4078-BBFD-A2F457B944A3}"/>
          </ac:picMkLst>
        </pc:picChg>
      </pc:sldChg>
      <pc:sldChg chg="addSp modSp add mod modTransition modAnim">
        <pc:chgData name="Jonathan R. Hein" userId="7bae4d3e-e869-4f89-9f91-56223af530e9" providerId="ADAL" clId="{93749756-F5D0-4865-8BF1-009C98A8DEAC}" dt="2023-01-14T20:23:00.417" v="11986"/>
        <pc:sldMkLst>
          <pc:docMk/>
          <pc:sldMk cId="3670458418" sldId="1730"/>
        </pc:sldMkLst>
        <pc:spChg chg="add mod">
          <ac:chgData name="Jonathan R. Hein" userId="7bae4d3e-e869-4f89-9f91-56223af530e9" providerId="ADAL" clId="{93749756-F5D0-4865-8BF1-009C98A8DEAC}" dt="2023-01-14T13:37:47.268" v="3920" actId="403"/>
          <ac:spMkLst>
            <pc:docMk/>
            <pc:sldMk cId="3670458418" sldId="1730"/>
            <ac:spMk id="5" creationId="{AFE399A2-5AAC-504F-114A-4BBF2E8D0A34}"/>
          </ac:spMkLst>
        </pc:spChg>
        <pc:grpChg chg="mod">
          <ac:chgData name="Jonathan R. Hein" userId="7bae4d3e-e869-4f89-9f91-56223af530e9" providerId="ADAL" clId="{93749756-F5D0-4865-8BF1-009C98A8DEAC}" dt="2023-01-14T13:36:09.057" v="3901" actId="1076"/>
          <ac:grpSpMkLst>
            <pc:docMk/>
            <pc:sldMk cId="3670458418" sldId="1730"/>
            <ac:grpSpMk id="15" creationId="{B727F125-6B26-40A6-8297-461DB2D76158}"/>
          </ac:grpSpMkLst>
        </pc:grpChg>
        <pc:grpChg chg="mod">
          <ac:chgData name="Jonathan R. Hein" userId="7bae4d3e-e869-4f89-9f91-56223af530e9" providerId="ADAL" clId="{93749756-F5D0-4865-8BF1-009C98A8DEAC}" dt="2023-01-14T13:36:09.057" v="3901" actId="1076"/>
          <ac:grpSpMkLst>
            <pc:docMk/>
            <pc:sldMk cId="3670458418" sldId="1730"/>
            <ac:grpSpMk id="16" creationId="{B228F1E5-7B0E-47BA-8BAD-F9C787F5E2FF}"/>
          </ac:grpSpMkLst>
        </pc:grpChg>
        <pc:grpChg chg="mod">
          <ac:chgData name="Jonathan R. Hein" userId="7bae4d3e-e869-4f89-9f91-56223af530e9" providerId="ADAL" clId="{93749756-F5D0-4865-8BF1-009C98A8DEAC}" dt="2023-01-14T13:36:09.057" v="3901" actId="1076"/>
          <ac:grpSpMkLst>
            <pc:docMk/>
            <pc:sldMk cId="3670458418" sldId="1730"/>
            <ac:grpSpMk id="17" creationId="{EC3AED36-4FC2-43A0-AF29-A79FDA0D1B18}"/>
          </ac:grpSpMkLst>
        </pc:grpChg>
        <pc:grpChg chg="mod">
          <ac:chgData name="Jonathan R. Hein" userId="7bae4d3e-e869-4f89-9f91-56223af530e9" providerId="ADAL" clId="{93749756-F5D0-4865-8BF1-009C98A8DEAC}" dt="2023-01-14T13:36:09.057" v="3901" actId="1076"/>
          <ac:grpSpMkLst>
            <pc:docMk/>
            <pc:sldMk cId="3670458418" sldId="1730"/>
            <ac:grpSpMk id="18" creationId="{0EB16ACC-935C-4549-9329-14375FA3E63F}"/>
          </ac:grpSpMkLst>
        </pc:grpChg>
        <pc:grpChg chg="mod">
          <ac:chgData name="Jonathan R. Hein" userId="7bae4d3e-e869-4f89-9f91-56223af530e9" providerId="ADAL" clId="{93749756-F5D0-4865-8BF1-009C98A8DEAC}" dt="2023-01-14T13:36:09.057" v="3901" actId="1076"/>
          <ac:grpSpMkLst>
            <pc:docMk/>
            <pc:sldMk cId="3670458418" sldId="1730"/>
            <ac:grpSpMk id="19" creationId="{2E7AF2D7-F26F-4747-B9B9-7577F680BC5A}"/>
          </ac:grpSpMkLst>
        </pc:grpChg>
        <pc:grpChg chg="mod">
          <ac:chgData name="Jonathan R. Hein" userId="7bae4d3e-e869-4f89-9f91-56223af530e9" providerId="ADAL" clId="{93749756-F5D0-4865-8BF1-009C98A8DEAC}" dt="2023-01-14T13:36:09.057" v="3901" actId="1076"/>
          <ac:grpSpMkLst>
            <pc:docMk/>
            <pc:sldMk cId="3670458418" sldId="1730"/>
            <ac:grpSpMk id="20" creationId="{41B099F7-DBBF-4C53-9A50-EB34F2ED24EF}"/>
          </ac:grpSpMkLst>
        </pc:grpChg>
      </pc:sldChg>
      <pc:sldChg chg="modSp add mod modTransition modNotesTx">
        <pc:chgData name="Jonathan R. Hein" userId="7bae4d3e-e869-4f89-9f91-56223af530e9" providerId="ADAL" clId="{93749756-F5D0-4865-8BF1-009C98A8DEAC}" dt="2023-01-27T16:57:18.157" v="12493" actId="6549"/>
        <pc:sldMkLst>
          <pc:docMk/>
          <pc:sldMk cId="338579359" sldId="1731"/>
        </pc:sldMkLst>
        <pc:spChg chg="mod">
          <ac:chgData name="Jonathan R. Hein" userId="7bae4d3e-e869-4f89-9f91-56223af530e9" providerId="ADAL" clId="{93749756-F5D0-4865-8BF1-009C98A8DEAC}" dt="2023-01-14T13:38:23.834" v="3921" actId="1076"/>
          <ac:spMkLst>
            <pc:docMk/>
            <pc:sldMk cId="338579359" sldId="1731"/>
            <ac:spMk id="9" creationId="{21F8627C-8D00-4DDC-9609-4F848647F320}"/>
          </ac:spMkLst>
        </pc:spChg>
      </pc:sldChg>
      <pc:sldChg chg="addSp modSp new mod modAnim">
        <pc:chgData name="Jonathan R. Hein" userId="7bae4d3e-e869-4f89-9f91-56223af530e9" providerId="ADAL" clId="{93749756-F5D0-4865-8BF1-009C98A8DEAC}" dt="2023-01-14T13:58:53.161" v="4834" actId="14838"/>
        <pc:sldMkLst>
          <pc:docMk/>
          <pc:sldMk cId="3656498091" sldId="1732"/>
        </pc:sldMkLst>
        <pc:spChg chg="add mod">
          <ac:chgData name="Jonathan R. Hein" userId="7bae4d3e-e869-4f89-9f91-56223af530e9" providerId="ADAL" clId="{93749756-F5D0-4865-8BF1-009C98A8DEAC}" dt="2023-01-14T13:58:53.161" v="4834" actId="14838"/>
          <ac:spMkLst>
            <pc:docMk/>
            <pc:sldMk cId="3656498091" sldId="1732"/>
            <ac:spMk id="2" creationId="{1A9979F4-91B1-510D-A454-C6084BA0CD3B}"/>
          </ac:spMkLst>
        </pc:spChg>
        <pc:picChg chg="add mod">
          <ac:chgData name="Jonathan R. Hein" userId="7bae4d3e-e869-4f89-9f91-56223af530e9" providerId="ADAL" clId="{93749756-F5D0-4865-8BF1-009C98A8DEAC}" dt="2023-01-14T13:58:35.926" v="4833"/>
          <ac:picMkLst>
            <pc:docMk/>
            <pc:sldMk cId="3656498091" sldId="1732"/>
            <ac:picMk id="4098" creationId="{BCD12EAC-B3FB-69E7-CBD1-FE2B9155FC55}"/>
          </ac:picMkLst>
        </pc:picChg>
      </pc:sldChg>
      <pc:sldChg chg="addSp delSp modSp new mod modTransition setBg">
        <pc:chgData name="Jonathan R. Hein" userId="7bae4d3e-e869-4f89-9f91-56223af530e9" providerId="ADAL" clId="{93749756-F5D0-4865-8BF1-009C98A8DEAC}" dt="2023-01-14T20:22:46.145" v="11983"/>
        <pc:sldMkLst>
          <pc:docMk/>
          <pc:sldMk cId="1437718439" sldId="1733"/>
        </pc:sldMkLst>
        <pc:spChg chg="add del">
          <ac:chgData name="Jonathan R. Hein" userId="7bae4d3e-e869-4f89-9f91-56223af530e9" providerId="ADAL" clId="{93749756-F5D0-4865-8BF1-009C98A8DEAC}" dt="2023-01-14T14:02:44.390" v="4844" actId="26606"/>
          <ac:spMkLst>
            <pc:docMk/>
            <pc:sldMk cId="1437718439" sldId="1733"/>
            <ac:spMk id="5129" creationId="{0205D939-00C4-4F2E-9797-3170DD040D90}"/>
          </ac:spMkLst>
        </pc:spChg>
        <pc:spChg chg="add del">
          <ac:chgData name="Jonathan R. Hein" userId="7bae4d3e-e869-4f89-9f91-56223af530e9" providerId="ADAL" clId="{93749756-F5D0-4865-8BF1-009C98A8DEAC}" dt="2023-01-14T14:02:44.390" v="4844" actId="26606"/>
          <ac:spMkLst>
            <pc:docMk/>
            <pc:sldMk cId="1437718439" sldId="1733"/>
            <ac:spMk id="5131" creationId="{38EE4E44-1403-472B-8C01-D354CB8F5AE7}"/>
          </ac:spMkLst>
        </pc:spChg>
        <pc:spChg chg="add del">
          <ac:chgData name="Jonathan R. Hein" userId="7bae4d3e-e869-4f89-9f91-56223af530e9" providerId="ADAL" clId="{93749756-F5D0-4865-8BF1-009C98A8DEAC}" dt="2023-01-14T14:02:44.390" v="4844" actId="26606"/>
          <ac:spMkLst>
            <pc:docMk/>
            <pc:sldMk cId="1437718439" sldId="1733"/>
            <ac:spMk id="5133" creationId="{583CCE40-4C5F-42D3-86D9-7892AD1E98E3}"/>
          </ac:spMkLst>
        </pc:spChg>
        <pc:spChg chg="add del">
          <ac:chgData name="Jonathan R. Hein" userId="7bae4d3e-e869-4f89-9f91-56223af530e9" providerId="ADAL" clId="{93749756-F5D0-4865-8BF1-009C98A8DEAC}" dt="2023-01-14T14:02:47.573" v="4846" actId="26606"/>
          <ac:spMkLst>
            <pc:docMk/>
            <pc:sldMk cId="1437718439" sldId="1733"/>
            <ac:spMk id="5135" creationId="{11BE3FA7-0D70-4431-814F-D8C40576EA93}"/>
          </ac:spMkLst>
        </pc:spChg>
        <pc:spChg chg="add">
          <ac:chgData name="Jonathan R. Hein" userId="7bae4d3e-e869-4f89-9f91-56223af530e9" providerId="ADAL" clId="{93749756-F5D0-4865-8BF1-009C98A8DEAC}" dt="2023-01-14T14:02:47.576" v="4847" actId="26606"/>
          <ac:spMkLst>
            <pc:docMk/>
            <pc:sldMk cId="1437718439" sldId="1733"/>
            <ac:spMk id="5137" creationId="{0205D939-00C4-4F2E-9797-3170DD040D90}"/>
          </ac:spMkLst>
        </pc:spChg>
        <pc:spChg chg="add">
          <ac:chgData name="Jonathan R. Hein" userId="7bae4d3e-e869-4f89-9f91-56223af530e9" providerId="ADAL" clId="{93749756-F5D0-4865-8BF1-009C98A8DEAC}" dt="2023-01-14T14:02:47.576" v="4847" actId="26606"/>
          <ac:spMkLst>
            <pc:docMk/>
            <pc:sldMk cId="1437718439" sldId="1733"/>
            <ac:spMk id="5138" creationId="{38EE4E44-1403-472B-8C01-D354CB8F5AE7}"/>
          </ac:spMkLst>
        </pc:spChg>
        <pc:spChg chg="add">
          <ac:chgData name="Jonathan R. Hein" userId="7bae4d3e-e869-4f89-9f91-56223af530e9" providerId="ADAL" clId="{93749756-F5D0-4865-8BF1-009C98A8DEAC}" dt="2023-01-14T14:02:47.576" v="4847" actId="26606"/>
          <ac:spMkLst>
            <pc:docMk/>
            <pc:sldMk cId="1437718439" sldId="1733"/>
            <ac:spMk id="5139" creationId="{583CCE40-4C5F-42D3-86D9-7892AD1E98E3}"/>
          </ac:spMkLst>
        </pc:spChg>
        <pc:picChg chg="add mod ord">
          <ac:chgData name="Jonathan R. Hein" userId="7bae4d3e-e869-4f89-9f91-56223af530e9" providerId="ADAL" clId="{93749756-F5D0-4865-8BF1-009C98A8DEAC}" dt="2023-01-14T14:02:47.576" v="4847" actId="26606"/>
          <ac:picMkLst>
            <pc:docMk/>
            <pc:sldMk cId="1437718439" sldId="1733"/>
            <ac:picMk id="5122" creationId="{27EDB832-6903-9B01-3F44-CF73026ADAC7}"/>
          </ac:picMkLst>
        </pc:picChg>
        <pc:picChg chg="add mod">
          <ac:chgData name="Jonathan R. Hein" userId="7bae4d3e-e869-4f89-9f91-56223af530e9" providerId="ADAL" clId="{93749756-F5D0-4865-8BF1-009C98A8DEAC}" dt="2023-01-14T14:02:47.576" v="4847" actId="26606"/>
          <ac:picMkLst>
            <pc:docMk/>
            <pc:sldMk cId="1437718439" sldId="1733"/>
            <ac:picMk id="5124" creationId="{DD5C0AA3-1172-C6A8-4A96-167E8273E43D}"/>
          </ac:picMkLst>
        </pc:picChg>
      </pc:sldChg>
      <pc:sldChg chg="addSp modSp new mod ord modTransition modAnim">
        <pc:chgData name="Jonathan R. Hein" userId="7bae4d3e-e869-4f89-9f91-56223af530e9" providerId="ADAL" clId="{93749756-F5D0-4865-8BF1-009C98A8DEAC}" dt="2023-01-17T15:30:23.532" v="12452" actId="20577"/>
        <pc:sldMkLst>
          <pc:docMk/>
          <pc:sldMk cId="3949610417" sldId="1734"/>
        </pc:sldMkLst>
        <pc:spChg chg="add mod">
          <ac:chgData name="Jonathan R. Hein" userId="7bae4d3e-e869-4f89-9f91-56223af530e9" providerId="ADAL" clId="{93749756-F5D0-4865-8BF1-009C98A8DEAC}" dt="2023-01-17T15:30:23.532" v="12452" actId="20577"/>
          <ac:spMkLst>
            <pc:docMk/>
            <pc:sldMk cId="3949610417" sldId="1734"/>
            <ac:spMk id="2" creationId="{5BAD3655-702A-BBDA-00C5-A0E686660D81}"/>
          </ac:spMkLst>
        </pc:spChg>
        <pc:picChg chg="add mod">
          <ac:chgData name="Jonathan R. Hein" userId="7bae4d3e-e869-4f89-9f91-56223af530e9" providerId="ADAL" clId="{93749756-F5D0-4865-8BF1-009C98A8DEAC}" dt="2023-01-14T14:27:46.065" v="5011"/>
          <ac:picMkLst>
            <pc:docMk/>
            <pc:sldMk cId="3949610417" sldId="1734"/>
            <ac:picMk id="6146" creationId="{BF5C02E8-017F-3812-EEDD-8C7C592D91CE}"/>
          </ac:picMkLst>
        </pc:picChg>
        <pc:picChg chg="add mod">
          <ac:chgData name="Jonathan R. Hein" userId="7bae4d3e-e869-4f89-9f91-56223af530e9" providerId="ADAL" clId="{93749756-F5D0-4865-8BF1-009C98A8DEAC}" dt="2023-01-14T14:27:58.666" v="5013"/>
          <ac:picMkLst>
            <pc:docMk/>
            <pc:sldMk cId="3949610417" sldId="1734"/>
            <ac:picMk id="6148" creationId="{358F6B4D-00E2-F9D0-69D8-9E248B9012F9}"/>
          </ac:picMkLst>
        </pc:picChg>
        <pc:cxnChg chg="add mod">
          <ac:chgData name="Jonathan R. Hein" userId="7bae4d3e-e869-4f89-9f91-56223af530e9" providerId="ADAL" clId="{93749756-F5D0-4865-8BF1-009C98A8DEAC}" dt="2023-01-14T14:09:13.613" v="4914" actId="1582"/>
          <ac:cxnSpMkLst>
            <pc:docMk/>
            <pc:sldMk cId="3949610417" sldId="1734"/>
            <ac:cxnSpMk id="4" creationId="{1573C7D3-CE4F-7CAF-FF53-11D4B1033DEA}"/>
          </ac:cxnSpMkLst>
        </pc:cxnChg>
        <pc:cxnChg chg="add mod">
          <ac:chgData name="Jonathan R. Hein" userId="7bae4d3e-e869-4f89-9f91-56223af530e9" providerId="ADAL" clId="{93749756-F5D0-4865-8BF1-009C98A8DEAC}" dt="2023-01-14T14:09:28.553" v="4919" actId="14100"/>
          <ac:cxnSpMkLst>
            <pc:docMk/>
            <pc:sldMk cId="3949610417" sldId="1734"/>
            <ac:cxnSpMk id="5" creationId="{9A3CEA22-EA33-0F91-D20F-E496523794EA}"/>
          </ac:cxnSpMkLst>
        </pc:cxnChg>
      </pc:sldChg>
      <pc:sldChg chg="addSp modSp new mod modTransition modAnim">
        <pc:chgData name="Jonathan R. Hein" userId="7bae4d3e-e869-4f89-9f91-56223af530e9" providerId="ADAL" clId="{93749756-F5D0-4865-8BF1-009C98A8DEAC}" dt="2023-01-14T20:59:11.026" v="12035" actId="20577"/>
        <pc:sldMkLst>
          <pc:docMk/>
          <pc:sldMk cId="3315780659" sldId="1735"/>
        </pc:sldMkLst>
        <pc:spChg chg="add mod">
          <ac:chgData name="Jonathan R. Hein" userId="7bae4d3e-e869-4f89-9f91-56223af530e9" providerId="ADAL" clId="{93749756-F5D0-4865-8BF1-009C98A8DEAC}" dt="2023-01-14T15:34:01.646" v="5550" actId="164"/>
          <ac:spMkLst>
            <pc:docMk/>
            <pc:sldMk cId="3315780659" sldId="1735"/>
            <ac:spMk id="2" creationId="{DA64474D-41B6-7877-BD7C-5BA0232E9ECD}"/>
          </ac:spMkLst>
        </pc:spChg>
        <pc:spChg chg="add mod">
          <ac:chgData name="Jonathan R. Hein" userId="7bae4d3e-e869-4f89-9f91-56223af530e9" providerId="ADAL" clId="{93749756-F5D0-4865-8BF1-009C98A8DEAC}" dt="2023-01-14T15:34:01.646" v="5550" actId="164"/>
          <ac:spMkLst>
            <pc:docMk/>
            <pc:sldMk cId="3315780659" sldId="1735"/>
            <ac:spMk id="3" creationId="{999BEA78-6A98-ACA0-8D22-72790D6D382E}"/>
          </ac:spMkLst>
        </pc:spChg>
        <pc:spChg chg="add mod">
          <ac:chgData name="Jonathan R. Hein" userId="7bae4d3e-e869-4f89-9f91-56223af530e9" providerId="ADAL" clId="{93749756-F5D0-4865-8BF1-009C98A8DEAC}" dt="2023-01-14T15:34:01.646" v="5550" actId="164"/>
          <ac:spMkLst>
            <pc:docMk/>
            <pc:sldMk cId="3315780659" sldId="1735"/>
            <ac:spMk id="4" creationId="{680230B2-FF46-C68A-4F98-A6A29FCA82DE}"/>
          </ac:spMkLst>
        </pc:spChg>
        <pc:spChg chg="add mod">
          <ac:chgData name="Jonathan R. Hein" userId="7bae4d3e-e869-4f89-9f91-56223af530e9" providerId="ADAL" clId="{93749756-F5D0-4865-8BF1-009C98A8DEAC}" dt="2023-01-14T15:34:01.646" v="5550" actId="164"/>
          <ac:spMkLst>
            <pc:docMk/>
            <pc:sldMk cId="3315780659" sldId="1735"/>
            <ac:spMk id="5" creationId="{5C25A318-0E3A-F5FF-F7AF-758CB109B234}"/>
          </ac:spMkLst>
        </pc:spChg>
        <pc:spChg chg="add mod">
          <ac:chgData name="Jonathan R. Hein" userId="7bae4d3e-e869-4f89-9f91-56223af530e9" providerId="ADAL" clId="{93749756-F5D0-4865-8BF1-009C98A8DEAC}" dt="2023-01-14T15:34:01.646" v="5550" actId="164"/>
          <ac:spMkLst>
            <pc:docMk/>
            <pc:sldMk cId="3315780659" sldId="1735"/>
            <ac:spMk id="6" creationId="{E3C0D3D3-D2ED-37B7-B694-835175F42695}"/>
          </ac:spMkLst>
        </pc:spChg>
        <pc:spChg chg="add mod">
          <ac:chgData name="Jonathan R. Hein" userId="7bae4d3e-e869-4f89-9f91-56223af530e9" providerId="ADAL" clId="{93749756-F5D0-4865-8BF1-009C98A8DEAC}" dt="2023-01-14T15:34:01.646" v="5550" actId="164"/>
          <ac:spMkLst>
            <pc:docMk/>
            <pc:sldMk cId="3315780659" sldId="1735"/>
            <ac:spMk id="7" creationId="{5D3BDF4E-9859-A3D3-CE08-D00CE67443B2}"/>
          </ac:spMkLst>
        </pc:spChg>
        <pc:spChg chg="add mod">
          <ac:chgData name="Jonathan R. Hein" userId="7bae4d3e-e869-4f89-9f91-56223af530e9" providerId="ADAL" clId="{93749756-F5D0-4865-8BF1-009C98A8DEAC}" dt="2023-01-14T14:34:01.496" v="5100" actId="164"/>
          <ac:spMkLst>
            <pc:docMk/>
            <pc:sldMk cId="3315780659" sldId="1735"/>
            <ac:spMk id="8" creationId="{134444DC-8237-F7C4-601E-E590A87F004C}"/>
          </ac:spMkLst>
        </pc:spChg>
        <pc:spChg chg="add mod">
          <ac:chgData name="Jonathan R. Hein" userId="7bae4d3e-e869-4f89-9f91-56223af530e9" providerId="ADAL" clId="{93749756-F5D0-4865-8BF1-009C98A8DEAC}" dt="2023-01-14T14:34:01.496" v="5100" actId="164"/>
          <ac:spMkLst>
            <pc:docMk/>
            <pc:sldMk cId="3315780659" sldId="1735"/>
            <ac:spMk id="9" creationId="{497587C2-CB37-CA38-D38A-DA194599E70E}"/>
          </ac:spMkLst>
        </pc:spChg>
        <pc:spChg chg="add mod">
          <ac:chgData name="Jonathan R. Hein" userId="7bae4d3e-e869-4f89-9f91-56223af530e9" providerId="ADAL" clId="{93749756-F5D0-4865-8BF1-009C98A8DEAC}" dt="2023-01-14T14:34:01.496" v="5100" actId="164"/>
          <ac:spMkLst>
            <pc:docMk/>
            <pc:sldMk cId="3315780659" sldId="1735"/>
            <ac:spMk id="10" creationId="{DFBBA780-02C4-429F-E13D-740C6D5B8582}"/>
          </ac:spMkLst>
        </pc:spChg>
        <pc:spChg chg="add mod">
          <ac:chgData name="Jonathan R. Hein" userId="7bae4d3e-e869-4f89-9f91-56223af530e9" providerId="ADAL" clId="{93749756-F5D0-4865-8BF1-009C98A8DEAC}" dt="2023-01-14T14:34:01.496" v="5100" actId="164"/>
          <ac:spMkLst>
            <pc:docMk/>
            <pc:sldMk cId="3315780659" sldId="1735"/>
            <ac:spMk id="11" creationId="{4E88378A-35A8-5E07-EDE6-BAB022EFB439}"/>
          </ac:spMkLst>
        </pc:spChg>
        <pc:spChg chg="add mod">
          <ac:chgData name="Jonathan R. Hein" userId="7bae4d3e-e869-4f89-9f91-56223af530e9" providerId="ADAL" clId="{93749756-F5D0-4865-8BF1-009C98A8DEAC}" dt="2023-01-14T14:34:01.496" v="5100" actId="164"/>
          <ac:spMkLst>
            <pc:docMk/>
            <pc:sldMk cId="3315780659" sldId="1735"/>
            <ac:spMk id="12" creationId="{D912BA0C-FEE0-9775-92C8-29B669A25CA5}"/>
          </ac:spMkLst>
        </pc:spChg>
        <pc:spChg chg="add mod">
          <ac:chgData name="Jonathan R. Hein" userId="7bae4d3e-e869-4f89-9f91-56223af530e9" providerId="ADAL" clId="{93749756-F5D0-4865-8BF1-009C98A8DEAC}" dt="2023-01-14T14:34:01.496" v="5100" actId="164"/>
          <ac:spMkLst>
            <pc:docMk/>
            <pc:sldMk cId="3315780659" sldId="1735"/>
            <ac:spMk id="13" creationId="{9A8881B4-1C88-732D-D36D-4E607AFF40FA}"/>
          </ac:spMkLst>
        </pc:spChg>
        <pc:spChg chg="add mod">
          <ac:chgData name="Jonathan R. Hein" userId="7bae4d3e-e869-4f89-9f91-56223af530e9" providerId="ADAL" clId="{93749756-F5D0-4865-8BF1-009C98A8DEAC}" dt="2023-01-14T20:59:11.026" v="12035" actId="20577"/>
          <ac:spMkLst>
            <pc:docMk/>
            <pc:sldMk cId="3315780659" sldId="1735"/>
            <ac:spMk id="15" creationId="{BB15412D-5CF7-0A0A-3323-F9AAB4FA1367}"/>
          </ac:spMkLst>
        </pc:spChg>
        <pc:spChg chg="add mod">
          <ac:chgData name="Jonathan R. Hein" userId="7bae4d3e-e869-4f89-9f91-56223af530e9" providerId="ADAL" clId="{93749756-F5D0-4865-8BF1-009C98A8DEAC}" dt="2023-01-14T15:42:50.409" v="6019" actId="20577"/>
          <ac:spMkLst>
            <pc:docMk/>
            <pc:sldMk cId="3315780659" sldId="1735"/>
            <ac:spMk id="17" creationId="{2D7C62DE-F867-8694-5191-ACCA901D6E55}"/>
          </ac:spMkLst>
        </pc:spChg>
        <pc:spChg chg="add mod">
          <ac:chgData name="Jonathan R. Hein" userId="7bae4d3e-e869-4f89-9f91-56223af530e9" providerId="ADAL" clId="{93749756-F5D0-4865-8BF1-009C98A8DEAC}" dt="2023-01-14T15:42:52.638" v="6020" actId="20577"/>
          <ac:spMkLst>
            <pc:docMk/>
            <pc:sldMk cId="3315780659" sldId="1735"/>
            <ac:spMk id="18" creationId="{FBB0A2B5-E52B-5B4E-67C2-B62B284CA035}"/>
          </ac:spMkLst>
        </pc:spChg>
        <pc:spChg chg="add mod">
          <ac:chgData name="Jonathan R. Hein" userId="7bae4d3e-e869-4f89-9f91-56223af530e9" providerId="ADAL" clId="{93749756-F5D0-4865-8BF1-009C98A8DEAC}" dt="2023-01-14T15:43:16.504" v="6026" actId="1076"/>
          <ac:spMkLst>
            <pc:docMk/>
            <pc:sldMk cId="3315780659" sldId="1735"/>
            <ac:spMk id="19" creationId="{0CAA9FFE-FBAB-EA7A-A65D-8E77BB8E8DC3}"/>
          </ac:spMkLst>
        </pc:spChg>
        <pc:spChg chg="add mod">
          <ac:chgData name="Jonathan R. Hein" userId="7bae4d3e-e869-4f89-9f91-56223af530e9" providerId="ADAL" clId="{93749756-F5D0-4865-8BF1-009C98A8DEAC}" dt="2023-01-14T15:43:22.284" v="6028" actId="1076"/>
          <ac:spMkLst>
            <pc:docMk/>
            <pc:sldMk cId="3315780659" sldId="1735"/>
            <ac:spMk id="20" creationId="{5DBBBE07-5EE5-5F16-7534-C8D331A40E21}"/>
          </ac:spMkLst>
        </pc:spChg>
        <pc:spChg chg="add mod">
          <ac:chgData name="Jonathan R. Hein" userId="7bae4d3e-e869-4f89-9f91-56223af530e9" providerId="ADAL" clId="{93749756-F5D0-4865-8BF1-009C98A8DEAC}" dt="2023-01-14T15:45:56.243" v="6060" actId="1076"/>
          <ac:spMkLst>
            <pc:docMk/>
            <pc:sldMk cId="3315780659" sldId="1735"/>
            <ac:spMk id="21" creationId="{F6FAD0DF-488B-ED7E-5F19-540E8C3EAF7D}"/>
          </ac:spMkLst>
        </pc:spChg>
        <pc:spChg chg="add mod">
          <ac:chgData name="Jonathan R. Hein" userId="7bae4d3e-e869-4f89-9f91-56223af530e9" providerId="ADAL" clId="{93749756-F5D0-4865-8BF1-009C98A8DEAC}" dt="2023-01-14T15:45:58.799" v="6061" actId="1076"/>
          <ac:spMkLst>
            <pc:docMk/>
            <pc:sldMk cId="3315780659" sldId="1735"/>
            <ac:spMk id="22" creationId="{E0058FC5-8D59-4D0D-D1FA-0619319E6ACE}"/>
          </ac:spMkLst>
        </pc:spChg>
        <pc:grpChg chg="add mod">
          <ac:chgData name="Jonathan R. Hein" userId="7bae4d3e-e869-4f89-9f91-56223af530e9" providerId="ADAL" clId="{93749756-F5D0-4865-8BF1-009C98A8DEAC}" dt="2023-01-14T15:34:01.646" v="5550" actId="164"/>
          <ac:grpSpMkLst>
            <pc:docMk/>
            <pc:sldMk cId="3315780659" sldId="1735"/>
            <ac:grpSpMk id="14" creationId="{6DE31A75-308F-A765-BD48-D86BDCA26AD6}"/>
          </ac:grpSpMkLst>
        </pc:grpChg>
        <pc:grpChg chg="add mod">
          <ac:chgData name="Jonathan R. Hein" userId="7bae4d3e-e869-4f89-9f91-56223af530e9" providerId="ADAL" clId="{93749756-F5D0-4865-8BF1-009C98A8DEAC}" dt="2023-01-14T15:34:01.646" v="5550" actId="164"/>
          <ac:grpSpMkLst>
            <pc:docMk/>
            <pc:sldMk cId="3315780659" sldId="1735"/>
            <ac:grpSpMk id="16" creationId="{97790371-7E42-8053-0D24-E815F0527886}"/>
          </ac:grpSpMkLst>
        </pc:grpChg>
      </pc:sldChg>
      <pc:sldChg chg="addSp delSp modSp add mod modTransition delAnim modAnim">
        <pc:chgData name="Jonathan R. Hein" userId="7bae4d3e-e869-4f89-9f91-56223af530e9" providerId="ADAL" clId="{93749756-F5D0-4865-8BF1-009C98A8DEAC}" dt="2023-01-14T20:24:02.950" v="11995"/>
        <pc:sldMkLst>
          <pc:docMk/>
          <pc:sldMk cId="535677963" sldId="1736"/>
        </pc:sldMkLst>
        <pc:spChg chg="mod topLvl">
          <ac:chgData name="Jonathan R. Hein" userId="7bae4d3e-e869-4f89-9f91-56223af530e9" providerId="ADAL" clId="{93749756-F5D0-4865-8BF1-009C98A8DEAC}" dt="2023-01-14T16:06:05.470" v="6068" actId="14100"/>
          <ac:spMkLst>
            <pc:docMk/>
            <pc:sldMk cId="535677963" sldId="1736"/>
            <ac:spMk id="2" creationId="{DA64474D-41B6-7877-BD7C-5BA0232E9ECD}"/>
          </ac:spMkLst>
        </pc:spChg>
        <pc:spChg chg="mod topLvl">
          <ac:chgData name="Jonathan R. Hein" userId="7bae4d3e-e869-4f89-9f91-56223af530e9" providerId="ADAL" clId="{93749756-F5D0-4865-8BF1-009C98A8DEAC}" dt="2023-01-14T16:06:03.155" v="6067" actId="14100"/>
          <ac:spMkLst>
            <pc:docMk/>
            <pc:sldMk cId="535677963" sldId="1736"/>
            <ac:spMk id="3" creationId="{999BEA78-6A98-ACA0-8D22-72790D6D382E}"/>
          </ac:spMkLst>
        </pc:spChg>
        <pc:spChg chg="del mod topLvl">
          <ac:chgData name="Jonathan R. Hein" userId="7bae4d3e-e869-4f89-9f91-56223af530e9" providerId="ADAL" clId="{93749756-F5D0-4865-8BF1-009C98A8DEAC}" dt="2023-01-14T16:06:00.404" v="6066" actId="478"/>
          <ac:spMkLst>
            <pc:docMk/>
            <pc:sldMk cId="535677963" sldId="1736"/>
            <ac:spMk id="4" creationId="{680230B2-FF46-C68A-4F98-A6A29FCA82DE}"/>
          </ac:spMkLst>
        </pc:spChg>
        <pc:spChg chg="del">
          <ac:chgData name="Jonathan R. Hein" userId="7bae4d3e-e869-4f89-9f91-56223af530e9" providerId="ADAL" clId="{93749756-F5D0-4865-8BF1-009C98A8DEAC}" dt="2023-01-14T16:05:50.164" v="6064" actId="478"/>
          <ac:spMkLst>
            <pc:docMk/>
            <pc:sldMk cId="535677963" sldId="1736"/>
            <ac:spMk id="5" creationId="{5C25A318-0E3A-F5FF-F7AF-758CB109B234}"/>
          </ac:spMkLst>
        </pc:spChg>
        <pc:spChg chg="mod topLvl">
          <ac:chgData name="Jonathan R. Hein" userId="7bae4d3e-e869-4f89-9f91-56223af530e9" providerId="ADAL" clId="{93749756-F5D0-4865-8BF1-009C98A8DEAC}" dt="2023-01-14T16:06:30.225" v="6077" actId="1076"/>
          <ac:spMkLst>
            <pc:docMk/>
            <pc:sldMk cId="535677963" sldId="1736"/>
            <ac:spMk id="6" creationId="{E3C0D3D3-D2ED-37B7-B694-835175F42695}"/>
          </ac:spMkLst>
        </pc:spChg>
        <pc:spChg chg="mod topLvl">
          <ac:chgData name="Jonathan R. Hein" userId="7bae4d3e-e869-4f89-9f91-56223af530e9" providerId="ADAL" clId="{93749756-F5D0-4865-8BF1-009C98A8DEAC}" dt="2023-01-14T16:06:41.964" v="6080" actId="1076"/>
          <ac:spMkLst>
            <pc:docMk/>
            <pc:sldMk cId="535677963" sldId="1736"/>
            <ac:spMk id="7" creationId="{5D3BDF4E-9859-A3D3-CE08-D00CE67443B2}"/>
          </ac:spMkLst>
        </pc:spChg>
        <pc:spChg chg="mod">
          <ac:chgData name="Jonathan R. Hein" userId="7bae4d3e-e869-4f89-9f91-56223af530e9" providerId="ADAL" clId="{93749756-F5D0-4865-8BF1-009C98A8DEAC}" dt="2023-01-14T16:05:59.015" v="6065" actId="165"/>
          <ac:spMkLst>
            <pc:docMk/>
            <pc:sldMk cId="535677963" sldId="1736"/>
            <ac:spMk id="8" creationId="{134444DC-8237-F7C4-601E-E590A87F004C}"/>
          </ac:spMkLst>
        </pc:spChg>
        <pc:spChg chg="mod">
          <ac:chgData name="Jonathan R. Hein" userId="7bae4d3e-e869-4f89-9f91-56223af530e9" providerId="ADAL" clId="{93749756-F5D0-4865-8BF1-009C98A8DEAC}" dt="2023-01-14T16:05:59.015" v="6065" actId="165"/>
          <ac:spMkLst>
            <pc:docMk/>
            <pc:sldMk cId="535677963" sldId="1736"/>
            <ac:spMk id="9" creationId="{497587C2-CB37-CA38-D38A-DA194599E70E}"/>
          </ac:spMkLst>
        </pc:spChg>
        <pc:spChg chg="mod">
          <ac:chgData name="Jonathan R. Hein" userId="7bae4d3e-e869-4f89-9f91-56223af530e9" providerId="ADAL" clId="{93749756-F5D0-4865-8BF1-009C98A8DEAC}" dt="2023-01-14T16:05:59.015" v="6065" actId="165"/>
          <ac:spMkLst>
            <pc:docMk/>
            <pc:sldMk cId="535677963" sldId="1736"/>
            <ac:spMk id="10" creationId="{DFBBA780-02C4-429F-E13D-740C6D5B8582}"/>
          </ac:spMkLst>
        </pc:spChg>
        <pc:spChg chg="mod">
          <ac:chgData name="Jonathan R. Hein" userId="7bae4d3e-e869-4f89-9f91-56223af530e9" providerId="ADAL" clId="{93749756-F5D0-4865-8BF1-009C98A8DEAC}" dt="2023-01-14T16:05:59.015" v="6065" actId="165"/>
          <ac:spMkLst>
            <pc:docMk/>
            <pc:sldMk cId="535677963" sldId="1736"/>
            <ac:spMk id="11" creationId="{4E88378A-35A8-5E07-EDE6-BAB022EFB439}"/>
          </ac:spMkLst>
        </pc:spChg>
        <pc:spChg chg="mod">
          <ac:chgData name="Jonathan R. Hein" userId="7bae4d3e-e869-4f89-9f91-56223af530e9" providerId="ADAL" clId="{93749756-F5D0-4865-8BF1-009C98A8DEAC}" dt="2023-01-14T16:05:59.015" v="6065" actId="165"/>
          <ac:spMkLst>
            <pc:docMk/>
            <pc:sldMk cId="535677963" sldId="1736"/>
            <ac:spMk id="12" creationId="{D912BA0C-FEE0-9775-92C8-29B669A25CA5}"/>
          </ac:spMkLst>
        </pc:spChg>
        <pc:spChg chg="mod">
          <ac:chgData name="Jonathan R. Hein" userId="7bae4d3e-e869-4f89-9f91-56223af530e9" providerId="ADAL" clId="{93749756-F5D0-4865-8BF1-009C98A8DEAC}" dt="2023-01-14T16:05:59.015" v="6065" actId="165"/>
          <ac:spMkLst>
            <pc:docMk/>
            <pc:sldMk cId="535677963" sldId="1736"/>
            <ac:spMk id="13" creationId="{9A8881B4-1C88-732D-D36D-4E607AFF40FA}"/>
          </ac:spMkLst>
        </pc:spChg>
        <pc:spChg chg="del">
          <ac:chgData name="Jonathan R. Hein" userId="7bae4d3e-e869-4f89-9f91-56223af530e9" providerId="ADAL" clId="{93749756-F5D0-4865-8BF1-009C98A8DEAC}" dt="2023-01-14T16:05:47.058" v="6063" actId="478"/>
          <ac:spMkLst>
            <pc:docMk/>
            <pc:sldMk cId="535677963" sldId="1736"/>
            <ac:spMk id="15" creationId="{BB15412D-5CF7-0A0A-3323-F9AAB4FA1367}"/>
          </ac:spMkLst>
        </pc:spChg>
        <pc:spChg chg="del">
          <ac:chgData name="Jonathan R. Hein" userId="7bae4d3e-e869-4f89-9f91-56223af530e9" providerId="ADAL" clId="{93749756-F5D0-4865-8BF1-009C98A8DEAC}" dt="2023-01-14T16:06:10.302" v="6069" actId="478"/>
          <ac:spMkLst>
            <pc:docMk/>
            <pc:sldMk cId="535677963" sldId="1736"/>
            <ac:spMk id="17" creationId="{2D7C62DE-F867-8694-5191-ACCA901D6E55}"/>
          </ac:spMkLst>
        </pc:spChg>
        <pc:spChg chg="del">
          <ac:chgData name="Jonathan R. Hein" userId="7bae4d3e-e869-4f89-9f91-56223af530e9" providerId="ADAL" clId="{93749756-F5D0-4865-8BF1-009C98A8DEAC}" dt="2023-01-14T16:09:28.537" v="6241" actId="478"/>
          <ac:spMkLst>
            <pc:docMk/>
            <pc:sldMk cId="535677963" sldId="1736"/>
            <ac:spMk id="18" creationId="{FBB0A2B5-E52B-5B4E-67C2-B62B284CA035}"/>
          </ac:spMkLst>
        </pc:spChg>
        <pc:spChg chg="mod">
          <ac:chgData name="Jonathan R. Hein" userId="7bae4d3e-e869-4f89-9f91-56223af530e9" providerId="ADAL" clId="{93749756-F5D0-4865-8BF1-009C98A8DEAC}" dt="2023-01-14T17:13:40.003" v="7406" actId="1076"/>
          <ac:spMkLst>
            <pc:docMk/>
            <pc:sldMk cId="535677963" sldId="1736"/>
            <ac:spMk id="19" creationId="{0CAA9FFE-FBAB-EA7A-A65D-8E77BB8E8DC3}"/>
          </ac:spMkLst>
        </pc:spChg>
        <pc:spChg chg="del">
          <ac:chgData name="Jonathan R. Hein" userId="7bae4d3e-e869-4f89-9f91-56223af530e9" providerId="ADAL" clId="{93749756-F5D0-4865-8BF1-009C98A8DEAC}" dt="2023-01-14T16:06:57.558" v="6105" actId="478"/>
          <ac:spMkLst>
            <pc:docMk/>
            <pc:sldMk cId="535677963" sldId="1736"/>
            <ac:spMk id="20" creationId="{5DBBBE07-5EE5-5F16-7534-C8D331A40E21}"/>
          </ac:spMkLst>
        </pc:spChg>
        <pc:spChg chg="del">
          <ac:chgData name="Jonathan R. Hein" userId="7bae4d3e-e869-4f89-9f91-56223af530e9" providerId="ADAL" clId="{93749756-F5D0-4865-8BF1-009C98A8DEAC}" dt="2023-01-14T16:06:12.484" v="6070" actId="478"/>
          <ac:spMkLst>
            <pc:docMk/>
            <pc:sldMk cId="535677963" sldId="1736"/>
            <ac:spMk id="21" creationId="{F6FAD0DF-488B-ED7E-5F19-540E8C3EAF7D}"/>
          </ac:spMkLst>
        </pc:spChg>
        <pc:spChg chg="del">
          <ac:chgData name="Jonathan R. Hein" userId="7bae4d3e-e869-4f89-9f91-56223af530e9" providerId="ADAL" clId="{93749756-F5D0-4865-8BF1-009C98A8DEAC}" dt="2023-01-14T16:06:54.556" v="6104" actId="478"/>
          <ac:spMkLst>
            <pc:docMk/>
            <pc:sldMk cId="535677963" sldId="1736"/>
            <ac:spMk id="22" creationId="{E0058FC5-8D59-4D0D-D1FA-0619319E6ACE}"/>
          </ac:spMkLst>
        </pc:spChg>
        <pc:spChg chg="add mod">
          <ac:chgData name="Jonathan R. Hein" userId="7bae4d3e-e869-4f89-9f91-56223af530e9" providerId="ADAL" clId="{93749756-F5D0-4865-8BF1-009C98A8DEAC}" dt="2023-01-14T17:14:33.239" v="7432" actId="6549"/>
          <ac:spMkLst>
            <pc:docMk/>
            <pc:sldMk cId="535677963" sldId="1736"/>
            <ac:spMk id="23" creationId="{22BC5C60-0CD0-F6BA-1569-BF99C547D685}"/>
          </ac:spMkLst>
        </pc:spChg>
        <pc:grpChg chg="mod topLvl">
          <ac:chgData name="Jonathan R. Hein" userId="7bae4d3e-e869-4f89-9f91-56223af530e9" providerId="ADAL" clId="{93749756-F5D0-4865-8BF1-009C98A8DEAC}" dt="2023-01-14T16:06:23.601" v="6073" actId="14100"/>
          <ac:grpSpMkLst>
            <pc:docMk/>
            <pc:sldMk cId="535677963" sldId="1736"/>
            <ac:grpSpMk id="14" creationId="{6DE31A75-308F-A765-BD48-D86BDCA26AD6}"/>
          </ac:grpSpMkLst>
        </pc:grpChg>
        <pc:grpChg chg="del">
          <ac:chgData name="Jonathan R. Hein" userId="7bae4d3e-e869-4f89-9f91-56223af530e9" providerId="ADAL" clId="{93749756-F5D0-4865-8BF1-009C98A8DEAC}" dt="2023-01-14T16:05:59.015" v="6065" actId="165"/>
          <ac:grpSpMkLst>
            <pc:docMk/>
            <pc:sldMk cId="535677963" sldId="1736"/>
            <ac:grpSpMk id="16" creationId="{97790371-7E42-8053-0D24-E815F0527886}"/>
          </ac:grpSpMkLst>
        </pc:grpChg>
      </pc:sldChg>
      <pc:sldChg chg="addSp modSp new mod modTransition modAnim">
        <pc:chgData name="Jonathan R. Hein" userId="7bae4d3e-e869-4f89-9f91-56223af530e9" providerId="ADAL" clId="{93749756-F5D0-4865-8BF1-009C98A8DEAC}" dt="2023-01-14T20:23:48.954" v="11993"/>
        <pc:sldMkLst>
          <pc:docMk/>
          <pc:sldMk cId="2464210890" sldId="1737"/>
        </pc:sldMkLst>
        <pc:spChg chg="add mod">
          <ac:chgData name="Jonathan R. Hein" userId="7bae4d3e-e869-4f89-9f91-56223af530e9" providerId="ADAL" clId="{93749756-F5D0-4865-8BF1-009C98A8DEAC}" dt="2023-01-14T16:41:18.653" v="7071" actId="113"/>
          <ac:spMkLst>
            <pc:docMk/>
            <pc:sldMk cId="2464210890" sldId="1737"/>
            <ac:spMk id="2" creationId="{450484FD-33E1-B2E5-8DD6-E8427D6C0EA1}"/>
          </ac:spMkLst>
        </pc:spChg>
        <pc:spChg chg="add mod">
          <ac:chgData name="Jonathan R. Hein" userId="7bae4d3e-e869-4f89-9f91-56223af530e9" providerId="ADAL" clId="{93749756-F5D0-4865-8BF1-009C98A8DEAC}" dt="2023-01-14T16:49:56.425" v="7260" actId="207"/>
          <ac:spMkLst>
            <pc:docMk/>
            <pc:sldMk cId="2464210890" sldId="1737"/>
            <ac:spMk id="3" creationId="{9005FF5F-74AD-0C25-6D53-AABC985EAB75}"/>
          </ac:spMkLst>
        </pc:spChg>
        <pc:spChg chg="add mod">
          <ac:chgData name="Jonathan R. Hein" userId="7bae4d3e-e869-4f89-9f91-56223af530e9" providerId="ADAL" clId="{93749756-F5D0-4865-8BF1-009C98A8DEAC}" dt="2023-01-14T16:49:53.463" v="7259" actId="207"/>
          <ac:spMkLst>
            <pc:docMk/>
            <pc:sldMk cId="2464210890" sldId="1737"/>
            <ac:spMk id="4" creationId="{B19239DD-2208-C0A2-14C1-B9DA0451A060}"/>
          </ac:spMkLst>
        </pc:spChg>
        <pc:picChg chg="add mod">
          <ac:chgData name="Jonathan R. Hein" userId="7bae4d3e-e869-4f89-9f91-56223af530e9" providerId="ADAL" clId="{93749756-F5D0-4865-8BF1-009C98A8DEAC}" dt="2023-01-14T16:36:54.648" v="6841" actId="732"/>
          <ac:picMkLst>
            <pc:docMk/>
            <pc:sldMk cId="2464210890" sldId="1737"/>
            <ac:picMk id="7170" creationId="{3EA4337A-998B-D451-7A02-3579496A42B1}"/>
          </ac:picMkLst>
        </pc:picChg>
        <pc:picChg chg="add mod">
          <ac:chgData name="Jonathan R. Hein" userId="7bae4d3e-e869-4f89-9f91-56223af530e9" providerId="ADAL" clId="{93749756-F5D0-4865-8BF1-009C98A8DEAC}" dt="2023-01-14T16:37:44.171" v="6844" actId="732"/>
          <ac:picMkLst>
            <pc:docMk/>
            <pc:sldMk cId="2464210890" sldId="1737"/>
            <ac:picMk id="7172" creationId="{493B3D25-EC70-FBB9-A29A-CE6CF28414A9}"/>
          </ac:picMkLst>
        </pc:picChg>
      </pc:sldChg>
      <pc:sldChg chg="addSp modSp new mod modTransition modAnim">
        <pc:chgData name="Jonathan R. Hein" userId="7bae4d3e-e869-4f89-9f91-56223af530e9" providerId="ADAL" clId="{93749756-F5D0-4865-8BF1-009C98A8DEAC}" dt="2023-01-14T20:23:55.143" v="11994"/>
        <pc:sldMkLst>
          <pc:docMk/>
          <pc:sldMk cId="241058765" sldId="1738"/>
        </pc:sldMkLst>
        <pc:spChg chg="add mod">
          <ac:chgData name="Jonathan R. Hein" userId="7bae4d3e-e869-4f89-9f91-56223af530e9" providerId="ADAL" clId="{93749756-F5D0-4865-8BF1-009C98A8DEAC}" dt="2023-01-14T16:50:53.232" v="7345" actId="20577"/>
          <ac:spMkLst>
            <pc:docMk/>
            <pc:sldMk cId="241058765" sldId="1738"/>
            <ac:spMk id="2" creationId="{F5A45610-F076-AE21-0FFA-54B094C65719}"/>
          </ac:spMkLst>
        </pc:spChg>
        <pc:picChg chg="add mod">
          <ac:chgData name="Jonathan R. Hein" userId="7bae4d3e-e869-4f89-9f91-56223af530e9" providerId="ADAL" clId="{93749756-F5D0-4865-8BF1-009C98A8DEAC}" dt="2023-01-14T16:46:56.495" v="7082" actId="732"/>
          <ac:picMkLst>
            <pc:docMk/>
            <pc:sldMk cId="241058765" sldId="1738"/>
            <ac:picMk id="8194" creationId="{AE11FFCE-50C7-C7DF-EA7A-908E011D6565}"/>
          </ac:picMkLst>
        </pc:picChg>
      </pc:sldChg>
      <pc:sldChg chg="addSp modSp new mod modTransition">
        <pc:chgData name="Jonathan R. Hein" userId="7bae4d3e-e869-4f89-9f91-56223af530e9" providerId="ADAL" clId="{93749756-F5D0-4865-8BF1-009C98A8DEAC}" dt="2023-01-14T21:15:48.216" v="12065" actId="14100"/>
        <pc:sldMkLst>
          <pc:docMk/>
          <pc:sldMk cId="1603664142" sldId="1739"/>
        </pc:sldMkLst>
        <pc:spChg chg="add mod ord">
          <ac:chgData name="Jonathan R. Hein" userId="7bae4d3e-e869-4f89-9f91-56223af530e9" providerId="ADAL" clId="{93749756-F5D0-4865-8BF1-009C98A8DEAC}" dt="2023-01-14T21:15:48.216" v="12065" actId="14100"/>
          <ac:spMkLst>
            <pc:docMk/>
            <pc:sldMk cId="1603664142" sldId="1739"/>
            <ac:spMk id="7" creationId="{B9A42D38-3323-AF0D-8B44-BAEC45584CA6}"/>
          </ac:spMkLst>
        </pc:spChg>
        <pc:picChg chg="add mod">
          <ac:chgData name="Jonathan R. Hein" userId="7bae4d3e-e869-4f89-9f91-56223af530e9" providerId="ADAL" clId="{93749756-F5D0-4865-8BF1-009C98A8DEAC}" dt="2023-01-14T16:58:33.690" v="7392" actId="1076"/>
          <ac:picMkLst>
            <pc:docMk/>
            <pc:sldMk cId="1603664142" sldId="1739"/>
            <ac:picMk id="2" creationId="{1660A4C8-DEDC-20F1-62EC-97A6F5BEAAB1}"/>
          </ac:picMkLst>
        </pc:picChg>
        <pc:picChg chg="add mod">
          <ac:chgData name="Jonathan R. Hein" userId="7bae4d3e-e869-4f89-9f91-56223af530e9" providerId="ADAL" clId="{93749756-F5D0-4865-8BF1-009C98A8DEAC}" dt="2023-01-14T16:58:31.669" v="7391" actId="1076"/>
          <ac:picMkLst>
            <pc:docMk/>
            <pc:sldMk cId="1603664142" sldId="1739"/>
            <ac:picMk id="9218" creationId="{0BBD933F-B08C-38E0-925D-DDEBA095CAB8}"/>
          </ac:picMkLst>
        </pc:picChg>
        <pc:picChg chg="add mod">
          <ac:chgData name="Jonathan R. Hein" userId="7bae4d3e-e869-4f89-9f91-56223af530e9" providerId="ADAL" clId="{93749756-F5D0-4865-8BF1-009C98A8DEAC}" dt="2023-01-14T21:15:36.226" v="12063" actId="167"/>
          <ac:picMkLst>
            <pc:docMk/>
            <pc:sldMk cId="1603664142" sldId="1739"/>
            <ac:picMk id="9220" creationId="{A9865617-D5CA-D1E1-9402-A0404B2082B7}"/>
          </ac:picMkLst>
        </pc:picChg>
        <pc:picChg chg="add mod">
          <ac:chgData name="Jonathan R. Hein" userId="7bae4d3e-e869-4f89-9f91-56223af530e9" providerId="ADAL" clId="{93749756-F5D0-4865-8BF1-009C98A8DEAC}" dt="2023-01-14T21:15:31.288" v="12062" actId="167"/>
          <ac:picMkLst>
            <pc:docMk/>
            <pc:sldMk cId="1603664142" sldId="1739"/>
            <ac:picMk id="9222" creationId="{21BFE685-338C-10AA-CDE8-A13261509A6A}"/>
          </ac:picMkLst>
        </pc:picChg>
        <pc:cxnChg chg="add mod">
          <ac:chgData name="Jonathan R. Hein" userId="7bae4d3e-e869-4f89-9f91-56223af530e9" providerId="ADAL" clId="{93749756-F5D0-4865-8BF1-009C98A8DEAC}" dt="2023-01-14T16:58:29.128" v="7390" actId="14100"/>
          <ac:cxnSpMkLst>
            <pc:docMk/>
            <pc:sldMk cId="1603664142" sldId="1739"/>
            <ac:cxnSpMk id="4" creationId="{2321474F-2DFC-11C7-6D58-0EEA575F1AFF}"/>
          </ac:cxnSpMkLst>
        </pc:cxnChg>
      </pc:sldChg>
      <pc:sldChg chg="addSp delSp modSp new mod modTransition modAnim">
        <pc:chgData name="Jonathan R. Hein" userId="7bae4d3e-e869-4f89-9f91-56223af530e9" providerId="ADAL" clId="{93749756-F5D0-4865-8BF1-009C98A8DEAC}" dt="2023-01-14T20:24:40.930" v="11998"/>
        <pc:sldMkLst>
          <pc:docMk/>
          <pc:sldMk cId="2890493214" sldId="1740"/>
        </pc:sldMkLst>
        <pc:spChg chg="add mod">
          <ac:chgData name="Jonathan R. Hein" userId="7bae4d3e-e869-4f89-9f91-56223af530e9" providerId="ADAL" clId="{93749756-F5D0-4865-8BF1-009C98A8DEAC}" dt="2023-01-14T17:23:08.350" v="8143" actId="1076"/>
          <ac:spMkLst>
            <pc:docMk/>
            <pc:sldMk cId="2890493214" sldId="1740"/>
            <ac:spMk id="2" creationId="{2C4DEB6E-288C-486C-BF22-DB991CB1D48B}"/>
          </ac:spMkLst>
        </pc:spChg>
        <pc:picChg chg="add del mod">
          <ac:chgData name="Jonathan R. Hein" userId="7bae4d3e-e869-4f89-9f91-56223af530e9" providerId="ADAL" clId="{93749756-F5D0-4865-8BF1-009C98A8DEAC}" dt="2023-01-14T17:05:03.956" v="7399" actId="478"/>
          <ac:picMkLst>
            <pc:docMk/>
            <pc:sldMk cId="2890493214" sldId="1740"/>
            <ac:picMk id="11266" creationId="{31D94A4F-FEC2-48DD-F4E6-38658C679B9C}"/>
          </ac:picMkLst>
        </pc:picChg>
        <pc:picChg chg="add del mod">
          <ac:chgData name="Jonathan R. Hein" userId="7bae4d3e-e869-4f89-9f91-56223af530e9" providerId="ADAL" clId="{93749756-F5D0-4865-8BF1-009C98A8DEAC}" dt="2023-01-14T17:06:51.728" v="7405" actId="478"/>
          <ac:picMkLst>
            <pc:docMk/>
            <pc:sldMk cId="2890493214" sldId="1740"/>
            <ac:picMk id="11268" creationId="{2D5E494A-63E7-A225-88D4-96C031432F82}"/>
          </ac:picMkLst>
        </pc:picChg>
        <pc:picChg chg="add del mod">
          <ac:chgData name="Jonathan R. Hein" userId="7bae4d3e-e869-4f89-9f91-56223af530e9" providerId="ADAL" clId="{93749756-F5D0-4865-8BF1-009C98A8DEAC}" dt="2023-01-14T17:18:12.932" v="7866" actId="478"/>
          <ac:picMkLst>
            <pc:docMk/>
            <pc:sldMk cId="2890493214" sldId="1740"/>
            <ac:picMk id="11270" creationId="{F52A04BF-AF75-54B3-9278-49DB94638ED4}"/>
          </ac:picMkLst>
        </pc:picChg>
        <pc:picChg chg="add mod">
          <ac:chgData name="Jonathan R. Hein" userId="7bae4d3e-e869-4f89-9f91-56223af530e9" providerId="ADAL" clId="{93749756-F5D0-4865-8BF1-009C98A8DEAC}" dt="2023-01-14T17:22:29.377" v="8137"/>
          <ac:picMkLst>
            <pc:docMk/>
            <pc:sldMk cId="2890493214" sldId="1740"/>
            <ac:picMk id="11272" creationId="{2A9C80D9-185A-7239-8E88-0BE245B047B2}"/>
          </ac:picMkLst>
        </pc:picChg>
      </pc:sldChg>
      <pc:sldChg chg="addSp modSp new modTransition">
        <pc:chgData name="Jonathan R. Hein" userId="7bae4d3e-e869-4f89-9f91-56223af530e9" providerId="ADAL" clId="{93749756-F5D0-4865-8BF1-009C98A8DEAC}" dt="2023-01-14T20:24:48.763" v="11999"/>
        <pc:sldMkLst>
          <pc:docMk/>
          <pc:sldMk cId="2600429827" sldId="1741"/>
        </pc:sldMkLst>
        <pc:picChg chg="add mod">
          <ac:chgData name="Jonathan R. Hein" userId="7bae4d3e-e869-4f89-9f91-56223af530e9" providerId="ADAL" clId="{93749756-F5D0-4865-8BF1-009C98A8DEAC}" dt="2023-01-14T17:57:52.269" v="8164" actId="14100"/>
          <ac:picMkLst>
            <pc:docMk/>
            <pc:sldMk cId="2600429827" sldId="1741"/>
            <ac:picMk id="12290" creationId="{2A3BB509-8E59-4EA1-5AD1-768F1E1E7E93}"/>
          </ac:picMkLst>
        </pc:picChg>
      </pc:sldChg>
      <pc:sldChg chg="addSp modSp new mod modAnim">
        <pc:chgData name="Jonathan R. Hein" userId="7bae4d3e-e869-4f89-9f91-56223af530e9" providerId="ADAL" clId="{93749756-F5D0-4865-8BF1-009C98A8DEAC}" dt="2023-01-14T18:12:51.269" v="9019" actId="1076"/>
        <pc:sldMkLst>
          <pc:docMk/>
          <pc:sldMk cId="1432027826" sldId="1742"/>
        </pc:sldMkLst>
        <pc:spChg chg="add mod">
          <ac:chgData name="Jonathan R. Hein" userId="7bae4d3e-e869-4f89-9f91-56223af530e9" providerId="ADAL" clId="{93749756-F5D0-4865-8BF1-009C98A8DEAC}" dt="2023-01-14T18:12:51.269" v="9019" actId="1076"/>
          <ac:spMkLst>
            <pc:docMk/>
            <pc:sldMk cId="1432027826" sldId="1742"/>
            <ac:spMk id="2" creationId="{53B5105C-4FC1-93EB-936A-BE37C0D03FA5}"/>
          </ac:spMkLst>
        </pc:spChg>
        <pc:spChg chg="add mod">
          <ac:chgData name="Jonathan R. Hein" userId="7bae4d3e-e869-4f89-9f91-56223af530e9" providerId="ADAL" clId="{93749756-F5D0-4865-8BF1-009C98A8DEAC}" dt="2023-01-14T18:12:47.544" v="9018" actId="1076"/>
          <ac:spMkLst>
            <pc:docMk/>
            <pc:sldMk cId="1432027826" sldId="1742"/>
            <ac:spMk id="3" creationId="{EEA5A4C0-B88B-E2A2-5B09-ED8C8DAA7393}"/>
          </ac:spMkLst>
        </pc:spChg>
        <pc:picChg chg="add mod">
          <ac:chgData name="Jonathan R. Hein" userId="7bae4d3e-e869-4f89-9f91-56223af530e9" providerId="ADAL" clId="{93749756-F5D0-4865-8BF1-009C98A8DEAC}" dt="2023-01-14T18:12:38.066" v="9017" actId="171"/>
          <ac:picMkLst>
            <pc:docMk/>
            <pc:sldMk cId="1432027826" sldId="1742"/>
            <ac:picMk id="13314" creationId="{DBC44EAD-F634-A594-4D4A-877EC99892EF}"/>
          </ac:picMkLst>
        </pc:picChg>
      </pc:sldChg>
      <pc:sldChg chg="new del">
        <pc:chgData name="Jonathan R. Hein" userId="7bae4d3e-e869-4f89-9f91-56223af530e9" providerId="ADAL" clId="{93749756-F5D0-4865-8BF1-009C98A8DEAC}" dt="2023-01-14T18:26:49.839" v="9717" actId="47"/>
        <pc:sldMkLst>
          <pc:docMk/>
          <pc:sldMk cId="3630850000" sldId="1743"/>
        </pc:sldMkLst>
      </pc:sldChg>
      <pc:sldChg chg="addSp modSp add del mod modTransition modAnim">
        <pc:chgData name="Jonathan R. Hein" userId="7bae4d3e-e869-4f89-9f91-56223af530e9" providerId="ADAL" clId="{93749756-F5D0-4865-8BF1-009C98A8DEAC}" dt="2023-01-14T20:25:26.780" v="12001"/>
        <pc:sldMkLst>
          <pc:docMk/>
          <pc:sldMk cId="1163360479" sldId="1744"/>
        </pc:sldMkLst>
        <pc:spChg chg="add mod">
          <ac:chgData name="Jonathan R. Hein" userId="7bae4d3e-e869-4f89-9f91-56223af530e9" providerId="ADAL" clId="{93749756-F5D0-4865-8BF1-009C98A8DEAC}" dt="2023-01-14T18:23:47.096" v="9559" actId="14100"/>
          <ac:spMkLst>
            <pc:docMk/>
            <pc:sldMk cId="1163360479" sldId="1744"/>
            <ac:spMk id="3" creationId="{8EC91FFC-D069-7A74-8D21-95420459C4F4}"/>
          </ac:spMkLst>
        </pc:spChg>
        <pc:spChg chg="add mod">
          <ac:chgData name="Jonathan R. Hein" userId="7bae4d3e-e869-4f89-9f91-56223af530e9" providerId="ADAL" clId="{93749756-F5D0-4865-8BF1-009C98A8DEAC}" dt="2023-01-14T18:24:31.152" v="9696" actId="1076"/>
          <ac:spMkLst>
            <pc:docMk/>
            <pc:sldMk cId="1163360479" sldId="1744"/>
            <ac:spMk id="6" creationId="{EB53BB28-9A8D-86DB-34A6-F12175C07F92}"/>
          </ac:spMkLst>
        </pc:spChg>
        <pc:picChg chg="mod">
          <ac:chgData name="Jonathan R. Hein" userId="7bae4d3e-e869-4f89-9f91-56223af530e9" providerId="ADAL" clId="{93749756-F5D0-4865-8BF1-009C98A8DEAC}" dt="2023-01-14T18:25:08.325" v="9708" actId="1076"/>
          <ac:picMkLst>
            <pc:docMk/>
            <pc:sldMk cId="1163360479" sldId="1744"/>
            <ac:picMk id="2" creationId="{00000000-0000-0000-0000-000000000000}"/>
          </ac:picMkLst>
        </pc:picChg>
        <pc:picChg chg="mod">
          <ac:chgData name="Jonathan R. Hein" userId="7bae4d3e-e869-4f89-9f91-56223af530e9" providerId="ADAL" clId="{93749756-F5D0-4865-8BF1-009C98A8DEAC}" dt="2023-01-14T18:23:30.020" v="9551" actId="14100"/>
          <ac:picMkLst>
            <pc:docMk/>
            <pc:sldMk cId="1163360479" sldId="1744"/>
            <ac:picMk id="4" creationId="{00000000-0000-0000-0000-000000000000}"/>
          </ac:picMkLst>
        </pc:picChg>
        <pc:picChg chg="mod">
          <ac:chgData name="Jonathan R. Hein" userId="7bae4d3e-e869-4f89-9f91-56223af530e9" providerId="ADAL" clId="{93749756-F5D0-4865-8BF1-009C98A8DEAC}" dt="2023-01-14T18:25:06.494" v="9707" actId="1076"/>
          <ac:picMkLst>
            <pc:docMk/>
            <pc:sldMk cId="1163360479" sldId="1744"/>
            <ac:picMk id="5" creationId="{00000000-0000-0000-0000-000000000000}"/>
          </ac:picMkLst>
        </pc:picChg>
      </pc:sldChg>
      <pc:sldChg chg="addSp modSp new mod modTransition modAnim">
        <pc:chgData name="Jonathan R. Hein" userId="7bae4d3e-e869-4f89-9f91-56223af530e9" providerId="ADAL" clId="{93749756-F5D0-4865-8BF1-009C98A8DEAC}" dt="2023-01-14T20:25:09.823" v="12000"/>
        <pc:sldMkLst>
          <pc:docMk/>
          <pc:sldMk cId="3767397147" sldId="1745"/>
        </pc:sldMkLst>
        <pc:spChg chg="add mod">
          <ac:chgData name="Jonathan R. Hein" userId="7bae4d3e-e869-4f89-9f91-56223af530e9" providerId="ADAL" clId="{93749756-F5D0-4865-8BF1-009C98A8DEAC}" dt="2023-01-14T18:21:11.246" v="9466" actId="20577"/>
          <ac:spMkLst>
            <pc:docMk/>
            <pc:sldMk cId="3767397147" sldId="1745"/>
            <ac:spMk id="2" creationId="{B5A57B7D-D146-1E74-14B6-B41FA84A7CD7}"/>
          </ac:spMkLst>
        </pc:spChg>
        <pc:picChg chg="add mod">
          <ac:chgData name="Jonathan R. Hein" userId="7bae4d3e-e869-4f89-9f91-56223af530e9" providerId="ADAL" clId="{93749756-F5D0-4865-8BF1-009C98A8DEAC}" dt="2023-01-14T18:19:47.877" v="9430" actId="171"/>
          <ac:picMkLst>
            <pc:docMk/>
            <pc:sldMk cId="3767397147" sldId="1745"/>
            <ac:picMk id="14338" creationId="{AF93B7A3-6151-556A-242B-05C91AC4BD85}"/>
          </ac:picMkLst>
        </pc:picChg>
      </pc:sldChg>
      <pc:sldChg chg="addSp delSp modSp new mod modTransition modAnim">
        <pc:chgData name="Jonathan R. Hein" userId="7bae4d3e-e869-4f89-9f91-56223af530e9" providerId="ADAL" clId="{93749756-F5D0-4865-8BF1-009C98A8DEAC}" dt="2023-01-14T20:25:50.246" v="12003"/>
        <pc:sldMkLst>
          <pc:docMk/>
          <pc:sldMk cId="671860058" sldId="1746"/>
        </pc:sldMkLst>
        <pc:spChg chg="add mod">
          <ac:chgData name="Jonathan R. Hein" userId="7bae4d3e-e869-4f89-9f91-56223af530e9" providerId="ADAL" clId="{93749756-F5D0-4865-8BF1-009C98A8DEAC}" dt="2023-01-14T19:32:58.055" v="10469" actId="164"/>
          <ac:spMkLst>
            <pc:docMk/>
            <pc:sldMk cId="671860058" sldId="1746"/>
            <ac:spMk id="2" creationId="{5128172D-5183-31DA-30C0-9DF82BF166D6}"/>
          </ac:spMkLst>
        </pc:spChg>
        <pc:spChg chg="add del mod">
          <ac:chgData name="Jonathan R. Hein" userId="7bae4d3e-e869-4f89-9f91-56223af530e9" providerId="ADAL" clId="{93749756-F5D0-4865-8BF1-009C98A8DEAC}" dt="2023-01-14T19:04:01.176" v="9900" actId="478"/>
          <ac:spMkLst>
            <pc:docMk/>
            <pc:sldMk cId="671860058" sldId="1746"/>
            <ac:spMk id="4" creationId="{A9933BED-6F89-C2E8-5E5B-DCC34B086A01}"/>
          </ac:spMkLst>
        </pc:spChg>
        <pc:spChg chg="add del mod">
          <ac:chgData name="Jonathan R. Hein" userId="7bae4d3e-e869-4f89-9f91-56223af530e9" providerId="ADAL" clId="{93749756-F5D0-4865-8BF1-009C98A8DEAC}" dt="2023-01-14T19:08:04.033" v="10138" actId="478"/>
          <ac:spMkLst>
            <pc:docMk/>
            <pc:sldMk cId="671860058" sldId="1746"/>
            <ac:spMk id="6" creationId="{AE8AA53B-91CB-118C-6827-FA04EA360B3F}"/>
          </ac:spMkLst>
        </pc:spChg>
        <pc:spChg chg="add mod">
          <ac:chgData name="Jonathan R. Hein" userId="7bae4d3e-e869-4f89-9f91-56223af530e9" providerId="ADAL" clId="{93749756-F5D0-4865-8BF1-009C98A8DEAC}" dt="2023-01-14T19:33:03.423" v="10470" actId="164"/>
          <ac:spMkLst>
            <pc:docMk/>
            <pc:sldMk cId="671860058" sldId="1746"/>
            <ac:spMk id="7" creationId="{DA85B0BC-BDED-7914-9D02-636BEC859150}"/>
          </ac:spMkLst>
        </pc:spChg>
        <pc:spChg chg="add del mod topLvl">
          <ac:chgData name="Jonathan R. Hein" userId="7bae4d3e-e869-4f89-9f91-56223af530e9" providerId="ADAL" clId="{93749756-F5D0-4865-8BF1-009C98A8DEAC}" dt="2023-01-14T19:19:53.475" v="10280" actId="478"/>
          <ac:spMkLst>
            <pc:docMk/>
            <pc:sldMk cId="671860058" sldId="1746"/>
            <ac:spMk id="16" creationId="{C2BB633E-3F9D-BBF8-8BC0-165A6CF013DE}"/>
          </ac:spMkLst>
        </pc:spChg>
        <pc:spChg chg="add del mod">
          <ac:chgData name="Jonathan R. Hein" userId="7bae4d3e-e869-4f89-9f91-56223af530e9" providerId="ADAL" clId="{93749756-F5D0-4865-8BF1-009C98A8DEAC}" dt="2023-01-14T19:21:41.251" v="10294" actId="478"/>
          <ac:spMkLst>
            <pc:docMk/>
            <pc:sldMk cId="671860058" sldId="1746"/>
            <ac:spMk id="19" creationId="{B8DBDA5C-4CDF-1C84-5AD7-2D89F08A5097}"/>
          </ac:spMkLst>
        </pc:spChg>
        <pc:spChg chg="add mod">
          <ac:chgData name="Jonathan R. Hein" userId="7bae4d3e-e869-4f89-9f91-56223af530e9" providerId="ADAL" clId="{93749756-F5D0-4865-8BF1-009C98A8DEAC}" dt="2023-01-14T19:22:20.669" v="10306" actId="164"/>
          <ac:spMkLst>
            <pc:docMk/>
            <pc:sldMk cId="671860058" sldId="1746"/>
            <ac:spMk id="20" creationId="{D98D32E4-53D8-90A1-A9F9-02E9FDBBD111}"/>
          </ac:spMkLst>
        </pc:spChg>
        <pc:spChg chg="add del mod topLvl">
          <ac:chgData name="Jonathan R. Hein" userId="7bae4d3e-e869-4f89-9f91-56223af530e9" providerId="ADAL" clId="{93749756-F5D0-4865-8BF1-009C98A8DEAC}" dt="2023-01-14T19:33:36.307" v="10474" actId="478"/>
          <ac:spMkLst>
            <pc:docMk/>
            <pc:sldMk cId="671860058" sldId="1746"/>
            <ac:spMk id="23" creationId="{327E33A9-6CB6-765B-E4CA-8228500477FF}"/>
          </ac:spMkLst>
        </pc:spChg>
        <pc:spChg chg="add mod">
          <ac:chgData name="Jonathan R. Hein" userId="7bae4d3e-e869-4f89-9f91-56223af530e9" providerId="ADAL" clId="{93749756-F5D0-4865-8BF1-009C98A8DEAC}" dt="2023-01-14T19:32:30.675" v="10464" actId="164"/>
          <ac:spMkLst>
            <pc:docMk/>
            <pc:sldMk cId="671860058" sldId="1746"/>
            <ac:spMk id="26" creationId="{3E435591-252E-061D-E6D6-EEE7CB1E11FF}"/>
          </ac:spMkLst>
        </pc:spChg>
        <pc:spChg chg="add del">
          <ac:chgData name="Jonathan R. Hein" userId="7bae4d3e-e869-4f89-9f91-56223af530e9" providerId="ADAL" clId="{93749756-F5D0-4865-8BF1-009C98A8DEAC}" dt="2023-01-14T19:28:53.575" v="10421" actId="478"/>
          <ac:spMkLst>
            <pc:docMk/>
            <pc:sldMk cId="671860058" sldId="1746"/>
            <ac:spMk id="27" creationId="{F8074B1E-3A41-27E0-ADA1-E4B89BEAE857}"/>
          </ac:spMkLst>
        </pc:spChg>
        <pc:grpChg chg="add del mod">
          <ac:chgData name="Jonathan R. Hein" userId="7bae4d3e-e869-4f89-9f91-56223af530e9" providerId="ADAL" clId="{93749756-F5D0-4865-8BF1-009C98A8DEAC}" dt="2023-01-14T19:15:15.516" v="10208" actId="165"/>
          <ac:grpSpMkLst>
            <pc:docMk/>
            <pc:sldMk cId="671860058" sldId="1746"/>
            <ac:grpSpMk id="5" creationId="{0DC07A70-ABA2-C834-8CE7-B747873263F8}"/>
          </ac:grpSpMkLst>
        </pc:grpChg>
        <pc:grpChg chg="add del mod">
          <ac:chgData name="Jonathan R. Hein" userId="7bae4d3e-e869-4f89-9f91-56223af530e9" providerId="ADAL" clId="{93749756-F5D0-4865-8BF1-009C98A8DEAC}" dt="2023-01-14T19:17:05.599" v="10228" actId="165"/>
          <ac:grpSpMkLst>
            <pc:docMk/>
            <pc:sldMk cId="671860058" sldId="1746"/>
            <ac:grpSpMk id="10" creationId="{A92DD84C-20DF-AADE-7927-95759C770F0A}"/>
          </ac:grpSpMkLst>
        </pc:grpChg>
        <pc:grpChg chg="add del mod topLvl">
          <ac:chgData name="Jonathan R. Hein" userId="7bae4d3e-e869-4f89-9f91-56223af530e9" providerId="ADAL" clId="{93749756-F5D0-4865-8BF1-009C98A8DEAC}" dt="2023-01-14T19:19:11.544" v="10263" actId="165"/>
          <ac:grpSpMkLst>
            <pc:docMk/>
            <pc:sldMk cId="671860058" sldId="1746"/>
            <ac:grpSpMk id="15" creationId="{2F21688C-7E8B-4BA2-8FB3-583BCB550620}"/>
          </ac:grpSpMkLst>
        </pc:grpChg>
        <pc:grpChg chg="add del mod">
          <ac:chgData name="Jonathan R. Hein" userId="7bae4d3e-e869-4f89-9f91-56223af530e9" providerId="ADAL" clId="{93749756-F5D0-4865-8BF1-009C98A8DEAC}" dt="2023-01-14T19:19:03.760" v="10260" actId="165"/>
          <ac:grpSpMkLst>
            <pc:docMk/>
            <pc:sldMk cId="671860058" sldId="1746"/>
            <ac:grpSpMk id="17" creationId="{D533C5D8-BE83-7A52-4660-4AD2B14D8290}"/>
          </ac:grpSpMkLst>
        </pc:grpChg>
        <pc:grpChg chg="add mod">
          <ac:chgData name="Jonathan R. Hein" userId="7bae4d3e-e869-4f89-9f91-56223af530e9" providerId="ADAL" clId="{93749756-F5D0-4865-8BF1-009C98A8DEAC}" dt="2023-01-14T19:33:03.423" v="10470" actId="164"/>
          <ac:grpSpMkLst>
            <pc:docMk/>
            <pc:sldMk cId="671860058" sldId="1746"/>
            <ac:grpSpMk id="21" creationId="{FB1272EE-AB89-4980-2C88-D1279D41B303}"/>
          </ac:grpSpMkLst>
        </pc:grpChg>
        <pc:grpChg chg="add del mod">
          <ac:chgData name="Jonathan R. Hein" userId="7bae4d3e-e869-4f89-9f91-56223af530e9" providerId="ADAL" clId="{93749756-F5D0-4865-8BF1-009C98A8DEAC}" dt="2023-01-14T19:25:42.041" v="10390" actId="165"/>
          <ac:grpSpMkLst>
            <pc:docMk/>
            <pc:sldMk cId="671860058" sldId="1746"/>
            <ac:grpSpMk id="22" creationId="{79DD35FD-0036-4FED-2124-E458D8520EFA}"/>
          </ac:grpSpMkLst>
        </pc:grpChg>
        <pc:grpChg chg="add mod">
          <ac:chgData name="Jonathan R. Hein" userId="7bae4d3e-e869-4f89-9f91-56223af530e9" providerId="ADAL" clId="{93749756-F5D0-4865-8BF1-009C98A8DEAC}" dt="2023-01-14T19:32:58.055" v="10469" actId="164"/>
          <ac:grpSpMkLst>
            <pc:docMk/>
            <pc:sldMk cId="671860058" sldId="1746"/>
            <ac:grpSpMk id="25" creationId="{B766C23F-7D05-0465-7953-8397C1838542}"/>
          </ac:grpSpMkLst>
        </pc:grpChg>
        <pc:grpChg chg="add del mod topLvl">
          <ac:chgData name="Jonathan R. Hein" userId="7bae4d3e-e869-4f89-9f91-56223af530e9" providerId="ADAL" clId="{93749756-F5D0-4865-8BF1-009C98A8DEAC}" dt="2023-01-14T19:33:39.417" v="10475" actId="478"/>
          <ac:grpSpMkLst>
            <pc:docMk/>
            <pc:sldMk cId="671860058" sldId="1746"/>
            <ac:grpSpMk id="29" creationId="{F2F77BE7-BE62-3339-DA26-62B4A2544188}"/>
          </ac:grpSpMkLst>
        </pc:grpChg>
        <pc:grpChg chg="add mod">
          <ac:chgData name="Jonathan R. Hein" userId="7bae4d3e-e869-4f89-9f91-56223af530e9" providerId="ADAL" clId="{93749756-F5D0-4865-8BF1-009C98A8DEAC}" dt="2023-01-14T19:32:58.055" v="10469" actId="164"/>
          <ac:grpSpMkLst>
            <pc:docMk/>
            <pc:sldMk cId="671860058" sldId="1746"/>
            <ac:grpSpMk id="30" creationId="{2993BF8D-4A0A-A7FB-1D4A-489FF7CF5B08}"/>
          </ac:grpSpMkLst>
        </pc:grpChg>
        <pc:grpChg chg="add mod">
          <ac:chgData name="Jonathan R. Hein" userId="7bae4d3e-e869-4f89-9f91-56223af530e9" providerId="ADAL" clId="{93749756-F5D0-4865-8BF1-009C98A8DEAC}" dt="2023-01-14T19:33:03.423" v="10470" actId="164"/>
          <ac:grpSpMkLst>
            <pc:docMk/>
            <pc:sldMk cId="671860058" sldId="1746"/>
            <ac:grpSpMk id="31" creationId="{DBFC7A90-D6C8-A03A-AA30-20C4C71BDFA9}"/>
          </ac:grpSpMkLst>
        </pc:grpChg>
        <pc:grpChg chg="add del mod">
          <ac:chgData name="Jonathan R. Hein" userId="7bae4d3e-e869-4f89-9f91-56223af530e9" providerId="ADAL" clId="{93749756-F5D0-4865-8BF1-009C98A8DEAC}" dt="2023-01-14T19:33:36.307" v="10474" actId="478"/>
          <ac:grpSpMkLst>
            <pc:docMk/>
            <pc:sldMk cId="671860058" sldId="1746"/>
            <ac:grpSpMk id="32" creationId="{69419C0A-ECD4-21DE-42AB-A45AFB2CF54D}"/>
          </ac:grpSpMkLst>
        </pc:grpChg>
        <pc:picChg chg="add mod">
          <ac:chgData name="Jonathan R. Hein" userId="7bae4d3e-e869-4f89-9f91-56223af530e9" providerId="ADAL" clId="{93749756-F5D0-4865-8BF1-009C98A8DEAC}" dt="2023-01-14T19:27:43.225" v="10404" actId="1076"/>
          <ac:picMkLst>
            <pc:docMk/>
            <pc:sldMk cId="671860058" sldId="1746"/>
            <ac:picMk id="3" creationId="{48FEC5F0-F2CE-3074-94B6-32E46C7D6DF7}"/>
          </ac:picMkLst>
        </pc:picChg>
        <pc:picChg chg="add mod topLvl">
          <ac:chgData name="Jonathan R. Hein" userId="7bae4d3e-e869-4f89-9f91-56223af530e9" providerId="ADAL" clId="{93749756-F5D0-4865-8BF1-009C98A8DEAC}" dt="2023-01-14T19:25:52.019" v="10393" actId="164"/>
          <ac:picMkLst>
            <pc:docMk/>
            <pc:sldMk cId="671860058" sldId="1746"/>
            <ac:picMk id="9" creationId="{D9F29990-0B47-554A-DA37-7657A3F179DA}"/>
          </ac:picMkLst>
        </pc:picChg>
        <pc:picChg chg="add del mod topLvl">
          <ac:chgData name="Jonathan R. Hein" userId="7bae4d3e-e869-4f89-9f91-56223af530e9" providerId="ADAL" clId="{93749756-F5D0-4865-8BF1-009C98A8DEAC}" dt="2023-01-14T19:19:20.519" v="10268" actId="478"/>
          <ac:picMkLst>
            <pc:docMk/>
            <pc:sldMk cId="671860058" sldId="1746"/>
            <ac:picMk id="11" creationId="{EC156805-F19A-E4AD-3509-3F85DA0E0191}"/>
          </ac:picMkLst>
        </pc:picChg>
        <pc:picChg chg="add mod topLvl">
          <ac:chgData name="Jonathan R. Hein" userId="7bae4d3e-e869-4f89-9f91-56223af530e9" providerId="ADAL" clId="{93749756-F5D0-4865-8BF1-009C98A8DEAC}" dt="2023-01-14T19:22:20.669" v="10306" actId="164"/>
          <ac:picMkLst>
            <pc:docMk/>
            <pc:sldMk cId="671860058" sldId="1746"/>
            <ac:picMk id="12" creationId="{2D6FF274-5645-E68B-3BA8-CD0F3766521C}"/>
          </ac:picMkLst>
        </pc:picChg>
        <pc:picChg chg="add mod topLvl">
          <ac:chgData name="Jonathan R. Hein" userId="7bae4d3e-e869-4f89-9f91-56223af530e9" providerId="ADAL" clId="{93749756-F5D0-4865-8BF1-009C98A8DEAC}" dt="2023-01-14T19:22:20.669" v="10306" actId="164"/>
          <ac:picMkLst>
            <pc:docMk/>
            <pc:sldMk cId="671860058" sldId="1746"/>
            <ac:picMk id="13" creationId="{17A51FAD-6611-A436-2C8D-EF7C034F2B8C}"/>
          </ac:picMkLst>
        </pc:picChg>
        <pc:picChg chg="add del mod topLvl">
          <ac:chgData name="Jonathan R. Hein" userId="7bae4d3e-e869-4f89-9f91-56223af530e9" providerId="ADAL" clId="{93749756-F5D0-4865-8BF1-009C98A8DEAC}" dt="2023-01-14T19:19:13.270" v="10264" actId="478"/>
          <ac:picMkLst>
            <pc:docMk/>
            <pc:sldMk cId="671860058" sldId="1746"/>
            <ac:picMk id="14" creationId="{158A7A75-D948-CA7F-667A-416CB15CE6F2}"/>
          </ac:picMkLst>
        </pc:picChg>
        <pc:picChg chg="add mod">
          <ac:chgData name="Jonathan R. Hein" userId="7bae4d3e-e869-4f89-9f91-56223af530e9" providerId="ADAL" clId="{93749756-F5D0-4865-8BF1-009C98A8DEAC}" dt="2023-01-14T19:22:20.669" v="10306" actId="164"/>
          <ac:picMkLst>
            <pc:docMk/>
            <pc:sldMk cId="671860058" sldId="1746"/>
            <ac:picMk id="18" creationId="{EFA4D371-3217-C655-75FD-2475530BC985}"/>
          </ac:picMkLst>
        </pc:picChg>
        <pc:picChg chg="add mod">
          <ac:chgData name="Jonathan R. Hein" userId="7bae4d3e-e869-4f89-9f91-56223af530e9" providerId="ADAL" clId="{93749756-F5D0-4865-8BF1-009C98A8DEAC}" dt="2023-01-14T19:32:30.675" v="10464" actId="164"/>
          <ac:picMkLst>
            <pc:docMk/>
            <pc:sldMk cId="671860058" sldId="1746"/>
            <ac:picMk id="24" creationId="{BF46B237-9512-657B-64DA-7D1D0146E26B}"/>
          </ac:picMkLst>
        </pc:picChg>
        <pc:picChg chg="add mod">
          <ac:chgData name="Jonathan R. Hein" userId="7bae4d3e-e869-4f89-9f91-56223af530e9" providerId="ADAL" clId="{93749756-F5D0-4865-8BF1-009C98A8DEAC}" dt="2023-01-14T19:32:30.675" v="10464" actId="164"/>
          <ac:picMkLst>
            <pc:docMk/>
            <pc:sldMk cId="671860058" sldId="1746"/>
            <ac:picMk id="28" creationId="{939F1608-629C-625F-D7E2-AAF8BCAB9992}"/>
          </ac:picMkLst>
        </pc:picChg>
        <pc:picChg chg="add del mod topLvl">
          <ac:chgData name="Jonathan R. Hein" userId="7bae4d3e-e869-4f89-9f91-56223af530e9" providerId="ADAL" clId="{93749756-F5D0-4865-8BF1-009C98A8DEAC}" dt="2023-01-14T19:16:02.325" v="10212" actId="478"/>
          <ac:picMkLst>
            <pc:docMk/>
            <pc:sldMk cId="671860058" sldId="1746"/>
            <ac:picMk id="15362" creationId="{1DDB0242-4589-9D2E-26B9-54D498628EED}"/>
          </ac:picMkLst>
        </pc:picChg>
        <pc:picChg chg="add del">
          <ac:chgData name="Jonathan R. Hein" userId="7bae4d3e-e869-4f89-9f91-56223af530e9" providerId="ADAL" clId="{93749756-F5D0-4865-8BF1-009C98A8DEAC}" dt="2023-01-14T19:04:19.348" v="9902" actId="478"/>
          <ac:picMkLst>
            <pc:docMk/>
            <pc:sldMk cId="671860058" sldId="1746"/>
            <ac:picMk id="15364" creationId="{D496EB79-3065-864F-527F-AF666F9FC196}"/>
          </ac:picMkLst>
        </pc:picChg>
        <pc:picChg chg="add del mod">
          <ac:chgData name="Jonathan R. Hein" userId="7bae4d3e-e869-4f89-9f91-56223af530e9" providerId="ADAL" clId="{93749756-F5D0-4865-8BF1-009C98A8DEAC}" dt="2023-01-14T19:06:00.797" v="9925" actId="478"/>
          <ac:picMkLst>
            <pc:docMk/>
            <pc:sldMk cId="671860058" sldId="1746"/>
            <ac:picMk id="15366" creationId="{6B6F6572-9AAF-6A9D-A1EB-5A85EEC6FBF7}"/>
          </ac:picMkLst>
        </pc:picChg>
        <pc:picChg chg="add del mod topLvl">
          <ac:chgData name="Jonathan R. Hein" userId="7bae4d3e-e869-4f89-9f91-56223af530e9" providerId="ADAL" clId="{93749756-F5D0-4865-8BF1-009C98A8DEAC}" dt="2023-01-14T19:16:42.613" v="10220" actId="478"/>
          <ac:picMkLst>
            <pc:docMk/>
            <pc:sldMk cId="671860058" sldId="1746"/>
            <ac:picMk id="15368" creationId="{55C0F9E7-5944-154E-262A-7EC290CBD236}"/>
          </ac:picMkLst>
        </pc:picChg>
        <pc:picChg chg="add del">
          <ac:chgData name="Jonathan R. Hein" userId="7bae4d3e-e869-4f89-9f91-56223af530e9" providerId="ADAL" clId="{93749756-F5D0-4865-8BF1-009C98A8DEAC}" dt="2023-01-14T19:14:21.294" v="10207" actId="478"/>
          <ac:picMkLst>
            <pc:docMk/>
            <pc:sldMk cId="671860058" sldId="1746"/>
            <ac:picMk id="15370" creationId="{3FF0316C-32FE-F40A-1F15-B294E658D460}"/>
          </ac:picMkLst>
        </pc:picChg>
        <pc:picChg chg="add del mod">
          <ac:chgData name="Jonathan R. Hein" userId="7bae4d3e-e869-4f89-9f91-56223af530e9" providerId="ADAL" clId="{93749756-F5D0-4865-8BF1-009C98A8DEAC}" dt="2023-01-14T19:14:20.573" v="10206" actId="478"/>
          <ac:picMkLst>
            <pc:docMk/>
            <pc:sldMk cId="671860058" sldId="1746"/>
            <ac:picMk id="15372" creationId="{C5C68A04-67A0-B765-A170-34425A650310}"/>
          </ac:picMkLst>
        </pc:picChg>
        <pc:picChg chg="add del">
          <ac:chgData name="Jonathan R. Hein" userId="7bae4d3e-e869-4f89-9f91-56223af530e9" providerId="ADAL" clId="{93749756-F5D0-4865-8BF1-009C98A8DEAC}" dt="2023-01-14T19:14:14.099" v="10204"/>
          <ac:picMkLst>
            <pc:docMk/>
            <pc:sldMk cId="671860058" sldId="1746"/>
            <ac:picMk id="15374" creationId="{D1C54AB2-7103-DA40-5BE0-A083F25D2954}"/>
          </ac:picMkLst>
        </pc:picChg>
        <pc:picChg chg="add mod topLvl">
          <ac:chgData name="Jonathan R. Hein" userId="7bae4d3e-e869-4f89-9f91-56223af530e9" providerId="ADAL" clId="{93749756-F5D0-4865-8BF1-009C98A8DEAC}" dt="2023-01-14T19:25:52.019" v="10393" actId="164"/>
          <ac:picMkLst>
            <pc:docMk/>
            <pc:sldMk cId="671860058" sldId="1746"/>
            <ac:picMk id="15376" creationId="{B9B3CD47-88FC-D3C4-C736-28529ED222E0}"/>
          </ac:picMkLst>
        </pc:picChg>
        <pc:picChg chg="add del">
          <ac:chgData name="Jonathan R. Hein" userId="7bae4d3e-e869-4f89-9f91-56223af530e9" providerId="ADAL" clId="{93749756-F5D0-4865-8BF1-009C98A8DEAC}" dt="2023-01-14T19:20:11.327" v="10282" actId="478"/>
          <ac:picMkLst>
            <pc:docMk/>
            <pc:sldMk cId="671860058" sldId="1746"/>
            <ac:picMk id="15378" creationId="{1D21EE61-7D40-4B4E-5E62-AAA37429E709}"/>
          </ac:picMkLst>
        </pc:picChg>
        <pc:picChg chg="add del">
          <ac:chgData name="Jonathan R. Hein" userId="7bae4d3e-e869-4f89-9f91-56223af530e9" providerId="ADAL" clId="{93749756-F5D0-4865-8BF1-009C98A8DEAC}" dt="2023-01-14T19:20:47.767" v="10284" actId="478"/>
          <ac:picMkLst>
            <pc:docMk/>
            <pc:sldMk cId="671860058" sldId="1746"/>
            <ac:picMk id="15380" creationId="{86FC9DFD-9B61-72CA-9B3F-25F53B8A49C6}"/>
          </ac:picMkLst>
        </pc:picChg>
        <pc:picChg chg="add del mod">
          <ac:chgData name="Jonathan R. Hein" userId="7bae4d3e-e869-4f89-9f91-56223af530e9" providerId="ADAL" clId="{93749756-F5D0-4865-8BF1-009C98A8DEAC}" dt="2023-01-14T19:21:23.402" v="10291" actId="478"/>
          <ac:picMkLst>
            <pc:docMk/>
            <pc:sldMk cId="671860058" sldId="1746"/>
            <ac:picMk id="15382" creationId="{7A7252D2-0DDA-DA04-7959-E779FCE19935}"/>
          </ac:picMkLst>
        </pc:picChg>
      </pc:sldChg>
      <pc:sldChg chg="add del">
        <pc:chgData name="Jonathan R. Hein" userId="7bae4d3e-e869-4f89-9f91-56223af530e9" providerId="ADAL" clId="{93749756-F5D0-4865-8BF1-009C98A8DEAC}" dt="2023-01-14T19:34:10.694" v="10487" actId="47"/>
        <pc:sldMkLst>
          <pc:docMk/>
          <pc:sldMk cId="2253422669" sldId="1747"/>
        </pc:sldMkLst>
      </pc:sldChg>
      <pc:sldChg chg="modSp add mod ord modTransition modAnim">
        <pc:chgData name="Jonathan R. Hein" userId="7bae4d3e-e869-4f89-9f91-56223af530e9" providerId="ADAL" clId="{93749756-F5D0-4865-8BF1-009C98A8DEAC}" dt="2023-01-14T21:37:53.088" v="12089"/>
        <pc:sldMkLst>
          <pc:docMk/>
          <pc:sldMk cId="2023879501" sldId="1748"/>
        </pc:sldMkLst>
        <pc:grpChg chg="mod">
          <ac:chgData name="Jonathan R. Hein" userId="7bae4d3e-e869-4f89-9f91-56223af530e9" providerId="ADAL" clId="{93749756-F5D0-4865-8BF1-009C98A8DEAC}" dt="2023-01-14T20:19:55.228" v="11973" actId="1076"/>
          <ac:grpSpMkLst>
            <pc:docMk/>
            <pc:sldMk cId="2023879501" sldId="1748"/>
            <ac:grpSpMk id="32" creationId="{69419C0A-ECD4-21DE-42AB-A45AFB2CF54D}"/>
          </ac:grpSpMkLst>
        </pc:grpChg>
        <pc:picChg chg="mod">
          <ac:chgData name="Jonathan R. Hein" userId="7bae4d3e-e869-4f89-9f91-56223af530e9" providerId="ADAL" clId="{93749756-F5D0-4865-8BF1-009C98A8DEAC}" dt="2023-01-14T20:19:50.658" v="11972" actId="1076"/>
          <ac:picMkLst>
            <pc:docMk/>
            <pc:sldMk cId="2023879501" sldId="1748"/>
            <ac:picMk id="3" creationId="{48FEC5F0-F2CE-3074-94B6-32E46C7D6DF7}"/>
          </ac:picMkLst>
        </pc:picChg>
      </pc:sldChg>
      <pc:sldChg chg="addSp modSp new mod ord modTransition setBg modAnim">
        <pc:chgData name="Jonathan R. Hein" userId="7bae4d3e-e869-4f89-9f91-56223af530e9" providerId="ADAL" clId="{93749756-F5D0-4865-8BF1-009C98A8DEAC}" dt="2023-01-14T20:26:15.607" v="12007"/>
        <pc:sldMkLst>
          <pc:docMk/>
          <pc:sldMk cId="538546443" sldId="1749"/>
        </pc:sldMkLst>
        <pc:spChg chg="add mod">
          <ac:chgData name="Jonathan R. Hein" userId="7bae4d3e-e869-4f89-9f91-56223af530e9" providerId="ADAL" clId="{93749756-F5D0-4865-8BF1-009C98A8DEAC}" dt="2023-01-14T19:51:45.622" v="11039" actId="20577"/>
          <ac:spMkLst>
            <pc:docMk/>
            <pc:sldMk cId="538546443" sldId="1749"/>
            <ac:spMk id="2" creationId="{B4F260F3-7A20-7049-B89A-A15BA0533173}"/>
          </ac:spMkLst>
        </pc:spChg>
        <pc:spChg chg="add mod">
          <ac:chgData name="Jonathan R. Hein" userId="7bae4d3e-e869-4f89-9f91-56223af530e9" providerId="ADAL" clId="{93749756-F5D0-4865-8BF1-009C98A8DEAC}" dt="2023-01-14T19:48:29.918" v="10963" actId="404"/>
          <ac:spMkLst>
            <pc:docMk/>
            <pc:sldMk cId="538546443" sldId="1749"/>
            <ac:spMk id="3" creationId="{7BE54B14-AFF0-3F37-5D3A-3BAD40A1F0C8}"/>
          </ac:spMkLst>
        </pc:spChg>
        <pc:spChg chg="add mod">
          <ac:chgData name="Jonathan R. Hein" userId="7bae4d3e-e869-4f89-9f91-56223af530e9" providerId="ADAL" clId="{93749756-F5D0-4865-8BF1-009C98A8DEAC}" dt="2023-01-14T19:49:14.643" v="11006" actId="20577"/>
          <ac:spMkLst>
            <pc:docMk/>
            <pc:sldMk cId="538546443" sldId="1749"/>
            <ac:spMk id="4" creationId="{628CFCCB-1CC1-8B29-66A9-03D56C184AAB}"/>
          </ac:spMkLst>
        </pc:spChg>
        <pc:spChg chg="add mod">
          <ac:chgData name="Jonathan R. Hein" userId="7bae4d3e-e869-4f89-9f91-56223af530e9" providerId="ADAL" clId="{93749756-F5D0-4865-8BF1-009C98A8DEAC}" dt="2023-01-14T19:49:25.260" v="11007" actId="20577"/>
          <ac:spMkLst>
            <pc:docMk/>
            <pc:sldMk cId="538546443" sldId="1749"/>
            <ac:spMk id="5" creationId="{7E456638-3DC4-CDFB-9C42-88DC268F9C85}"/>
          </ac:spMkLst>
        </pc:spChg>
      </pc:sldChg>
      <pc:sldChg chg="new del">
        <pc:chgData name="Jonathan R. Hein" userId="7bae4d3e-e869-4f89-9f91-56223af530e9" providerId="ADAL" clId="{93749756-F5D0-4865-8BF1-009C98A8DEAC}" dt="2023-01-14T19:55:37.120" v="11044" actId="47"/>
        <pc:sldMkLst>
          <pc:docMk/>
          <pc:sldMk cId="4288157794" sldId="1750"/>
        </pc:sldMkLst>
      </pc:sldChg>
      <pc:sldChg chg="modSp add mod modTransition modAnim modNotesTx">
        <pc:chgData name="Jonathan R. Hein" userId="7bae4d3e-e869-4f89-9f91-56223af530e9" providerId="ADAL" clId="{93749756-F5D0-4865-8BF1-009C98A8DEAC}" dt="2023-01-27T16:57:51.480" v="12495" actId="6549"/>
        <pc:sldMkLst>
          <pc:docMk/>
          <pc:sldMk cId="628904488" sldId="4687"/>
        </pc:sldMkLst>
        <pc:spChg chg="mod">
          <ac:chgData name="Jonathan R. Hein" userId="7bae4d3e-e869-4f89-9f91-56223af530e9" providerId="ADAL" clId="{93749756-F5D0-4865-8BF1-009C98A8DEAC}" dt="2023-01-14T19:59:04.098" v="11091" actId="1076"/>
          <ac:spMkLst>
            <pc:docMk/>
            <pc:sldMk cId="628904488" sldId="4687"/>
            <ac:spMk id="2" creationId="{EB0E4ED0-57A8-8154-01C3-C2A38B18C1E2}"/>
          </ac:spMkLst>
        </pc:spChg>
      </pc:sldChg>
      <pc:sldChg chg="addSp delSp modSp new mod modTransition setBg modAnim">
        <pc:chgData name="Jonathan R. Hein" userId="7bae4d3e-e869-4f89-9f91-56223af530e9" providerId="ADAL" clId="{93749756-F5D0-4865-8BF1-009C98A8DEAC}" dt="2023-01-14T20:26:33.347" v="12009"/>
        <pc:sldMkLst>
          <pc:docMk/>
          <pc:sldMk cId="2347966023" sldId="4688"/>
        </pc:sldMkLst>
        <pc:spChg chg="add del mod">
          <ac:chgData name="Jonathan R. Hein" userId="7bae4d3e-e869-4f89-9f91-56223af530e9" providerId="ADAL" clId="{93749756-F5D0-4865-8BF1-009C98A8DEAC}" dt="2023-01-14T20:05:33.681" v="11423" actId="478"/>
          <ac:spMkLst>
            <pc:docMk/>
            <pc:sldMk cId="2347966023" sldId="4688"/>
            <ac:spMk id="2" creationId="{D79DE0D2-B4DA-A4A1-ACC6-C13202D90596}"/>
          </ac:spMkLst>
        </pc:spChg>
        <pc:spChg chg="add mod">
          <ac:chgData name="Jonathan R. Hein" userId="7bae4d3e-e869-4f89-9f91-56223af530e9" providerId="ADAL" clId="{93749756-F5D0-4865-8BF1-009C98A8DEAC}" dt="2023-01-14T20:11:40.956" v="11823" actId="2085"/>
          <ac:spMkLst>
            <pc:docMk/>
            <pc:sldMk cId="2347966023" sldId="4688"/>
            <ac:spMk id="3" creationId="{3353C7EF-C89D-68DE-AE29-4AC611A9A104}"/>
          </ac:spMkLst>
        </pc:spChg>
        <pc:spChg chg="add mod">
          <ac:chgData name="Jonathan R. Hein" userId="7bae4d3e-e869-4f89-9f91-56223af530e9" providerId="ADAL" clId="{93749756-F5D0-4865-8BF1-009C98A8DEAC}" dt="2023-01-14T20:06:37.816" v="11485"/>
          <ac:spMkLst>
            <pc:docMk/>
            <pc:sldMk cId="2347966023" sldId="4688"/>
            <ac:spMk id="4" creationId="{FBE62E87-F5D6-84FE-463F-97E7B351CFA0}"/>
          </ac:spMkLst>
        </pc:spChg>
        <pc:spChg chg="add del mod">
          <ac:chgData name="Jonathan R. Hein" userId="7bae4d3e-e869-4f89-9f91-56223af530e9" providerId="ADAL" clId="{93749756-F5D0-4865-8BF1-009C98A8DEAC}" dt="2023-01-14T20:05:50.482" v="11428" actId="478"/>
          <ac:spMkLst>
            <pc:docMk/>
            <pc:sldMk cId="2347966023" sldId="4688"/>
            <ac:spMk id="5" creationId="{7E8CD496-5516-7A5D-C3CB-010881FE7D76}"/>
          </ac:spMkLst>
        </pc:spChg>
        <pc:spChg chg="add mod">
          <ac:chgData name="Jonathan R. Hein" userId="7bae4d3e-e869-4f89-9f91-56223af530e9" providerId="ADAL" clId="{93749756-F5D0-4865-8BF1-009C98A8DEAC}" dt="2023-01-14T20:06:45.934" v="11487"/>
          <ac:spMkLst>
            <pc:docMk/>
            <pc:sldMk cId="2347966023" sldId="4688"/>
            <ac:spMk id="6" creationId="{01F7F887-F8E9-5F53-203C-2C6ED1B33CD2}"/>
          </ac:spMkLst>
        </pc:spChg>
        <pc:spChg chg="add mod">
          <ac:chgData name="Jonathan R. Hein" userId="7bae4d3e-e869-4f89-9f91-56223af530e9" providerId="ADAL" clId="{93749756-F5D0-4865-8BF1-009C98A8DEAC}" dt="2023-01-14T20:11:38.083" v="11822" actId="2085"/>
          <ac:spMkLst>
            <pc:docMk/>
            <pc:sldMk cId="2347966023" sldId="4688"/>
            <ac:spMk id="7" creationId="{6B1F295F-434A-68EF-F654-C62C144C4371}"/>
          </ac:spMkLst>
        </pc:spChg>
      </pc:sldChg>
      <pc:sldChg chg="addSp modSp new mod modTransition">
        <pc:chgData name="Jonathan R. Hein" userId="7bae4d3e-e869-4f89-9f91-56223af530e9" providerId="ADAL" clId="{93749756-F5D0-4865-8BF1-009C98A8DEAC}" dt="2023-01-14T20:26:51.569" v="12011"/>
        <pc:sldMkLst>
          <pc:docMk/>
          <pc:sldMk cId="989381523" sldId="4689"/>
        </pc:sldMkLst>
        <pc:spChg chg="add mod">
          <ac:chgData name="Jonathan R. Hein" userId="7bae4d3e-e869-4f89-9f91-56223af530e9" providerId="ADAL" clId="{93749756-F5D0-4865-8BF1-009C98A8DEAC}" dt="2023-01-14T20:15:07.067" v="11960" actId="1076"/>
          <ac:spMkLst>
            <pc:docMk/>
            <pc:sldMk cId="989381523" sldId="4689"/>
            <ac:spMk id="2" creationId="{0A013593-622E-0E07-355B-C62722EB1C8F}"/>
          </ac:spMkLst>
        </pc:spChg>
        <pc:picChg chg="add mod">
          <ac:chgData name="Jonathan R. Hein" userId="7bae4d3e-e869-4f89-9f91-56223af530e9" providerId="ADAL" clId="{93749756-F5D0-4865-8BF1-009C98A8DEAC}" dt="2023-01-14T20:19:24.716" v="11970" actId="171"/>
          <ac:picMkLst>
            <pc:docMk/>
            <pc:sldMk cId="989381523" sldId="4689"/>
            <ac:picMk id="16386" creationId="{7FFF2DB9-8131-F010-2741-CC14684AECEE}"/>
          </ac:picMkLst>
        </pc:picChg>
      </pc:sldChg>
      <pc:sldChg chg="modSp add modTransition">
        <pc:chgData name="Jonathan R. Hein" userId="7bae4d3e-e869-4f89-9f91-56223af530e9" providerId="ADAL" clId="{93749756-F5D0-4865-8BF1-009C98A8DEAC}" dt="2023-01-14T21:50:09.564" v="12401"/>
        <pc:sldMkLst>
          <pc:docMk/>
          <pc:sldMk cId="1286855480" sldId="4690"/>
        </pc:sldMkLst>
        <pc:picChg chg="mod">
          <ac:chgData name="Jonathan R. Hein" userId="7bae4d3e-e869-4f89-9f91-56223af530e9" providerId="ADAL" clId="{93749756-F5D0-4865-8BF1-009C98A8DEAC}" dt="2023-01-14T21:50:09.564" v="12401"/>
          <ac:picMkLst>
            <pc:docMk/>
            <pc:sldMk cId="1286855480" sldId="4690"/>
            <ac:picMk id="1026" creationId="{BA89AF08-F3A7-AB82-D54A-4A1F023FC59C}"/>
          </ac:picMkLst>
        </pc:picChg>
      </pc:sldChg>
      <pc:sldChg chg="add del setBg">
        <pc:chgData name="Jonathan R. Hein" userId="7bae4d3e-e869-4f89-9f91-56223af530e9" providerId="ADAL" clId="{93749756-F5D0-4865-8BF1-009C98A8DEAC}" dt="2023-01-14T20:40:05.066" v="12014"/>
        <pc:sldMkLst>
          <pc:docMk/>
          <pc:sldMk cId="3340296389" sldId="4691"/>
        </pc:sldMkLst>
      </pc:sldChg>
      <pc:sldChg chg="add modTransition modAnim">
        <pc:chgData name="Jonathan R. Hein" userId="7bae4d3e-e869-4f89-9f91-56223af530e9" providerId="ADAL" clId="{93749756-F5D0-4865-8BF1-009C98A8DEAC}" dt="2023-01-14T20:40:22.652" v="12018"/>
        <pc:sldMkLst>
          <pc:docMk/>
          <pc:sldMk cId="4143604441" sldId="4691"/>
        </pc:sldMkLst>
      </pc:sldChg>
      <pc:sldChg chg="add modTransition modAnim">
        <pc:chgData name="Jonathan R. Hein" userId="7bae4d3e-e869-4f89-9f91-56223af530e9" providerId="ADAL" clId="{93749756-F5D0-4865-8BF1-009C98A8DEAC}" dt="2023-01-14T20:57:31.450" v="12025"/>
        <pc:sldMkLst>
          <pc:docMk/>
          <pc:sldMk cId="1142901824" sldId="4692"/>
        </pc:sldMkLst>
      </pc:sldChg>
      <pc:sldChg chg="add modAnim">
        <pc:chgData name="Jonathan R. Hein" userId="7bae4d3e-e869-4f89-9f91-56223af530e9" providerId="ADAL" clId="{93749756-F5D0-4865-8BF1-009C98A8DEAC}" dt="2023-01-14T21:17:57.271" v="12070"/>
        <pc:sldMkLst>
          <pc:docMk/>
          <pc:sldMk cId="167567852" sldId="4693"/>
        </pc:sldMkLst>
      </pc:sldChg>
      <pc:sldChg chg="add del">
        <pc:chgData name="Jonathan R. Hein" userId="7bae4d3e-e869-4f89-9f91-56223af530e9" providerId="ADAL" clId="{93749756-F5D0-4865-8BF1-009C98A8DEAC}" dt="2023-01-14T21:17:46.531" v="12067"/>
        <pc:sldMkLst>
          <pc:docMk/>
          <pc:sldMk cId="1373529376" sldId="4693"/>
        </pc:sldMkLst>
      </pc:sldChg>
      <pc:sldChg chg="add modAnim">
        <pc:chgData name="Jonathan R. Hein" userId="7bae4d3e-e869-4f89-9f91-56223af530e9" providerId="ADAL" clId="{93749756-F5D0-4865-8BF1-009C98A8DEAC}" dt="2023-01-14T21:26:38.934" v="12073"/>
        <pc:sldMkLst>
          <pc:docMk/>
          <pc:sldMk cId="3439515586" sldId="4694"/>
        </pc:sldMkLst>
      </pc:sldChg>
      <pc:sldChg chg="addSp modSp new modTransition setBg">
        <pc:chgData name="Jonathan R. Hein" userId="7bae4d3e-e869-4f89-9f91-56223af530e9" providerId="ADAL" clId="{93749756-F5D0-4865-8BF1-009C98A8DEAC}" dt="2023-01-14T21:37:42.004" v="12086"/>
        <pc:sldMkLst>
          <pc:docMk/>
          <pc:sldMk cId="283884005" sldId="4695"/>
        </pc:sldMkLst>
        <pc:picChg chg="add mod">
          <ac:chgData name="Jonathan R. Hein" userId="7bae4d3e-e869-4f89-9f91-56223af530e9" providerId="ADAL" clId="{93749756-F5D0-4865-8BF1-009C98A8DEAC}" dt="2023-01-14T21:37:27.102" v="12084" actId="1076"/>
          <ac:picMkLst>
            <pc:docMk/>
            <pc:sldMk cId="283884005" sldId="4695"/>
            <ac:picMk id="18434" creationId="{87D476D7-7D51-E9D5-A634-FB407ED97D59}"/>
          </ac:picMkLst>
        </pc:picChg>
      </pc:sldChg>
      <pc:sldChg chg="addSp modSp new mod setBg modAnim">
        <pc:chgData name="Jonathan R. Hein" userId="7bae4d3e-e869-4f89-9f91-56223af530e9" providerId="ADAL" clId="{93749756-F5D0-4865-8BF1-009C98A8DEAC}" dt="2023-01-14T21:48:46.647" v="12400"/>
        <pc:sldMkLst>
          <pc:docMk/>
          <pc:sldMk cId="1711429079" sldId="4696"/>
        </pc:sldMkLst>
        <pc:spChg chg="add mod">
          <ac:chgData name="Jonathan R. Hein" userId="7bae4d3e-e869-4f89-9f91-56223af530e9" providerId="ADAL" clId="{93749756-F5D0-4865-8BF1-009C98A8DEAC}" dt="2023-01-14T21:40:52.628" v="12143" actId="113"/>
          <ac:spMkLst>
            <pc:docMk/>
            <pc:sldMk cId="1711429079" sldId="4696"/>
            <ac:spMk id="2" creationId="{0BC51687-2CAC-9711-7A0E-088A384D51B9}"/>
          </ac:spMkLst>
        </pc:spChg>
        <pc:spChg chg="add mod">
          <ac:chgData name="Jonathan R. Hein" userId="7bae4d3e-e869-4f89-9f91-56223af530e9" providerId="ADAL" clId="{93749756-F5D0-4865-8BF1-009C98A8DEAC}" dt="2023-01-14T21:41:25.769" v="12154" actId="113"/>
          <ac:spMkLst>
            <pc:docMk/>
            <pc:sldMk cId="1711429079" sldId="4696"/>
            <ac:spMk id="3" creationId="{C13ED26E-9B15-877C-E3DA-FAAFC6D9F4F6}"/>
          </ac:spMkLst>
        </pc:spChg>
        <pc:spChg chg="add mod">
          <ac:chgData name="Jonathan R. Hein" userId="7bae4d3e-e869-4f89-9f91-56223af530e9" providerId="ADAL" clId="{93749756-F5D0-4865-8BF1-009C98A8DEAC}" dt="2023-01-14T21:41:30.769" v="12155" actId="121"/>
          <ac:spMkLst>
            <pc:docMk/>
            <pc:sldMk cId="1711429079" sldId="4696"/>
            <ac:spMk id="4" creationId="{B9415D28-2DAB-8526-3F59-E8FD1189C880}"/>
          </ac:spMkLst>
        </pc:spChg>
        <pc:spChg chg="add mod">
          <ac:chgData name="Jonathan R. Hein" userId="7bae4d3e-e869-4f89-9f91-56223af530e9" providerId="ADAL" clId="{93749756-F5D0-4865-8BF1-009C98A8DEAC}" dt="2023-01-14T21:42:13.787" v="12199" actId="113"/>
          <ac:spMkLst>
            <pc:docMk/>
            <pc:sldMk cId="1711429079" sldId="4696"/>
            <ac:spMk id="5" creationId="{B9CA61BC-FEF1-A6E2-444C-A8F5F26AAA65}"/>
          </ac:spMkLst>
        </pc:spChg>
        <pc:spChg chg="add mod">
          <ac:chgData name="Jonathan R. Hein" userId="7bae4d3e-e869-4f89-9f91-56223af530e9" providerId="ADAL" clId="{93749756-F5D0-4865-8BF1-009C98A8DEAC}" dt="2023-01-14T21:42:23.146" v="12207" actId="20577"/>
          <ac:spMkLst>
            <pc:docMk/>
            <pc:sldMk cId="1711429079" sldId="4696"/>
            <ac:spMk id="6" creationId="{11E30795-724C-E691-6AA9-17AB92D77DEB}"/>
          </ac:spMkLst>
        </pc:spChg>
        <pc:spChg chg="add mod">
          <ac:chgData name="Jonathan R. Hein" userId="7bae4d3e-e869-4f89-9f91-56223af530e9" providerId="ADAL" clId="{93749756-F5D0-4865-8BF1-009C98A8DEAC}" dt="2023-01-14T21:41:54.577" v="12188" actId="20577"/>
          <ac:spMkLst>
            <pc:docMk/>
            <pc:sldMk cId="1711429079" sldId="4696"/>
            <ac:spMk id="7" creationId="{2B12EF9C-5C71-4953-7954-AE3DEE3C22E1}"/>
          </ac:spMkLst>
        </pc:spChg>
        <pc:spChg chg="add mod">
          <ac:chgData name="Jonathan R. Hein" userId="7bae4d3e-e869-4f89-9f91-56223af530e9" providerId="ADAL" clId="{93749756-F5D0-4865-8BF1-009C98A8DEAC}" dt="2023-01-14T21:43:52.720" v="12278" actId="20577"/>
          <ac:spMkLst>
            <pc:docMk/>
            <pc:sldMk cId="1711429079" sldId="4696"/>
            <ac:spMk id="8" creationId="{3FFFBD5D-D85C-55A1-6277-C579767D46F0}"/>
          </ac:spMkLst>
        </pc:spChg>
        <pc:spChg chg="add mod">
          <ac:chgData name="Jonathan R. Hein" userId="7bae4d3e-e869-4f89-9f91-56223af530e9" providerId="ADAL" clId="{93749756-F5D0-4865-8BF1-009C98A8DEAC}" dt="2023-01-14T21:44:05.656" v="12285" actId="20577"/>
          <ac:spMkLst>
            <pc:docMk/>
            <pc:sldMk cId="1711429079" sldId="4696"/>
            <ac:spMk id="9" creationId="{785A0E17-89D9-853A-38A3-4D695A0A43AD}"/>
          </ac:spMkLst>
        </pc:spChg>
        <pc:spChg chg="add mod">
          <ac:chgData name="Jonathan R. Hein" userId="7bae4d3e-e869-4f89-9f91-56223af530e9" providerId="ADAL" clId="{93749756-F5D0-4865-8BF1-009C98A8DEAC}" dt="2023-01-14T21:43:44.177" v="12271" actId="20577"/>
          <ac:spMkLst>
            <pc:docMk/>
            <pc:sldMk cId="1711429079" sldId="4696"/>
            <ac:spMk id="10" creationId="{4DE3C537-9848-7C5D-7A35-09FA2B1CB251}"/>
          </ac:spMkLst>
        </pc:spChg>
        <pc:spChg chg="add mod">
          <ac:chgData name="Jonathan R. Hein" userId="7bae4d3e-e869-4f89-9f91-56223af530e9" providerId="ADAL" clId="{93749756-F5D0-4865-8BF1-009C98A8DEAC}" dt="2023-01-14T21:43:31.021" v="12229" actId="1076"/>
          <ac:spMkLst>
            <pc:docMk/>
            <pc:sldMk cId="1711429079" sldId="4696"/>
            <ac:spMk id="11" creationId="{71C52A9D-3AEB-5A17-F1AE-4ADD241A11A0}"/>
          </ac:spMkLst>
        </pc:spChg>
        <pc:spChg chg="add mod">
          <ac:chgData name="Jonathan R. Hein" userId="7bae4d3e-e869-4f89-9f91-56223af530e9" providerId="ADAL" clId="{93749756-F5D0-4865-8BF1-009C98A8DEAC}" dt="2023-01-14T21:43:31.021" v="12229" actId="1076"/>
          <ac:spMkLst>
            <pc:docMk/>
            <pc:sldMk cId="1711429079" sldId="4696"/>
            <ac:spMk id="12" creationId="{EF1B4A68-73C4-2D93-546E-4119FCB15D8D}"/>
          </ac:spMkLst>
        </pc:spChg>
        <pc:spChg chg="add mod">
          <ac:chgData name="Jonathan R. Hein" userId="7bae4d3e-e869-4f89-9f91-56223af530e9" providerId="ADAL" clId="{93749756-F5D0-4865-8BF1-009C98A8DEAC}" dt="2023-01-14T21:43:31.021" v="12229" actId="1076"/>
          <ac:spMkLst>
            <pc:docMk/>
            <pc:sldMk cId="1711429079" sldId="4696"/>
            <ac:spMk id="13" creationId="{F416BED8-BD5A-B92E-9BA9-31B1C878B63D}"/>
          </ac:spMkLst>
        </pc:spChg>
        <pc:spChg chg="add mod">
          <ac:chgData name="Jonathan R. Hein" userId="7bae4d3e-e869-4f89-9f91-56223af530e9" providerId="ADAL" clId="{93749756-F5D0-4865-8BF1-009C98A8DEAC}" dt="2023-01-14T21:44:40.789" v="12305" actId="20577"/>
          <ac:spMkLst>
            <pc:docMk/>
            <pc:sldMk cId="1711429079" sldId="4696"/>
            <ac:spMk id="14" creationId="{372B42C5-34C9-4C47-F02B-1B25281DC93F}"/>
          </ac:spMkLst>
        </pc:spChg>
        <pc:spChg chg="add mod">
          <ac:chgData name="Jonathan R. Hein" userId="7bae4d3e-e869-4f89-9f91-56223af530e9" providerId="ADAL" clId="{93749756-F5D0-4865-8BF1-009C98A8DEAC}" dt="2023-01-14T21:44:46.572" v="12310" actId="20577"/>
          <ac:spMkLst>
            <pc:docMk/>
            <pc:sldMk cId="1711429079" sldId="4696"/>
            <ac:spMk id="15" creationId="{CCE279E7-A0FC-E891-1E80-D75CF5404BA5}"/>
          </ac:spMkLst>
        </pc:spChg>
        <pc:spChg chg="add mod">
          <ac:chgData name="Jonathan R. Hein" userId="7bae4d3e-e869-4f89-9f91-56223af530e9" providerId="ADAL" clId="{93749756-F5D0-4865-8BF1-009C98A8DEAC}" dt="2023-01-14T21:44:31.833" v="12300" actId="20577"/>
          <ac:spMkLst>
            <pc:docMk/>
            <pc:sldMk cId="1711429079" sldId="4696"/>
            <ac:spMk id="16" creationId="{EAD455C7-895F-59CE-C422-38E26F08463F}"/>
          </ac:spMkLst>
        </pc:spChg>
        <pc:spChg chg="add mod">
          <ac:chgData name="Jonathan R. Hein" userId="7bae4d3e-e869-4f89-9f91-56223af530e9" providerId="ADAL" clId="{93749756-F5D0-4865-8BF1-009C98A8DEAC}" dt="2023-01-14T21:46:02.351" v="12359" actId="20577"/>
          <ac:spMkLst>
            <pc:docMk/>
            <pc:sldMk cId="1711429079" sldId="4696"/>
            <ac:spMk id="17" creationId="{E8D55EED-8104-4005-3105-1707B8C13B8F}"/>
          </ac:spMkLst>
        </pc:spChg>
        <pc:spChg chg="add mod">
          <ac:chgData name="Jonathan R. Hein" userId="7bae4d3e-e869-4f89-9f91-56223af530e9" providerId="ADAL" clId="{93749756-F5D0-4865-8BF1-009C98A8DEAC}" dt="2023-01-14T21:46:34.537" v="12363" actId="20577"/>
          <ac:spMkLst>
            <pc:docMk/>
            <pc:sldMk cId="1711429079" sldId="4696"/>
            <ac:spMk id="18" creationId="{5406741E-BD79-FA0D-E433-61F168FB12F6}"/>
          </ac:spMkLst>
        </pc:spChg>
        <pc:spChg chg="add mod">
          <ac:chgData name="Jonathan R. Hein" userId="7bae4d3e-e869-4f89-9f91-56223af530e9" providerId="ADAL" clId="{93749756-F5D0-4865-8BF1-009C98A8DEAC}" dt="2023-01-14T21:45:51.272" v="12354" actId="404"/>
          <ac:spMkLst>
            <pc:docMk/>
            <pc:sldMk cId="1711429079" sldId="4696"/>
            <ac:spMk id="19" creationId="{8BF9D51E-BFFA-60DB-A6ED-F1018C473407}"/>
          </ac:spMkLst>
        </pc:spChg>
      </pc:sldChg>
      <pc:sldChg chg="addSp modSp new mod">
        <pc:chgData name="Jonathan R. Hein" userId="7bae4d3e-e869-4f89-9f91-56223af530e9" providerId="ADAL" clId="{93749756-F5D0-4865-8BF1-009C98A8DEAC}" dt="2023-01-17T15:35:13.805" v="12492" actId="1076"/>
        <pc:sldMkLst>
          <pc:docMk/>
          <pc:sldMk cId="2990004620" sldId="4697"/>
        </pc:sldMkLst>
        <pc:spChg chg="add mod">
          <ac:chgData name="Jonathan R. Hein" userId="7bae4d3e-e869-4f89-9f91-56223af530e9" providerId="ADAL" clId="{93749756-F5D0-4865-8BF1-009C98A8DEAC}" dt="2023-01-17T15:35:13.805" v="12492" actId="1076"/>
          <ac:spMkLst>
            <pc:docMk/>
            <pc:sldMk cId="2990004620" sldId="4697"/>
            <ac:spMk id="3" creationId="{34D366D2-A54A-A57C-6B1F-CD8E816D73D9}"/>
          </ac:spMkLst>
        </pc:spChg>
        <pc:picChg chg="add mod">
          <ac:chgData name="Jonathan R. Hein" userId="7bae4d3e-e869-4f89-9f91-56223af530e9" providerId="ADAL" clId="{93749756-F5D0-4865-8BF1-009C98A8DEAC}" dt="2023-01-17T15:35:04.323" v="12488" actId="171"/>
          <ac:picMkLst>
            <pc:docMk/>
            <pc:sldMk cId="2990004620" sldId="4697"/>
            <ac:picMk id="1026" creationId="{4AA09469-BA6E-1D45-977D-0A82A503D313}"/>
          </ac:picMkLst>
        </pc:picChg>
      </pc:sldChg>
      <pc:sldMasterChg chg="modTransition modSldLayout">
        <pc:chgData name="Jonathan R. Hein" userId="7bae4d3e-e869-4f89-9f91-56223af530e9" providerId="ADAL" clId="{93749756-F5D0-4865-8BF1-009C98A8DEAC}" dt="2023-01-13T22:13:51.464" v="2781"/>
        <pc:sldMasterMkLst>
          <pc:docMk/>
          <pc:sldMasterMk cId="255355565" sldId="2147483648"/>
        </pc:sldMasterMkLst>
        <pc:sldLayoutChg chg="modTransition">
          <pc:chgData name="Jonathan R. Hein" userId="7bae4d3e-e869-4f89-9f91-56223af530e9" providerId="ADAL" clId="{93749756-F5D0-4865-8BF1-009C98A8DEAC}" dt="2023-01-13T22:13:51.464" v="2781"/>
          <pc:sldLayoutMkLst>
            <pc:docMk/>
            <pc:sldMasterMk cId="255355565" sldId="2147483648"/>
            <pc:sldLayoutMk cId="2971525689" sldId="2147483649"/>
          </pc:sldLayoutMkLst>
        </pc:sldLayoutChg>
        <pc:sldLayoutChg chg="modTransition">
          <pc:chgData name="Jonathan R. Hein" userId="7bae4d3e-e869-4f89-9f91-56223af530e9" providerId="ADAL" clId="{93749756-F5D0-4865-8BF1-009C98A8DEAC}" dt="2023-01-13T22:13:51.464" v="2781"/>
          <pc:sldLayoutMkLst>
            <pc:docMk/>
            <pc:sldMasterMk cId="255355565" sldId="2147483648"/>
            <pc:sldLayoutMk cId="4143662903" sldId="2147483650"/>
          </pc:sldLayoutMkLst>
        </pc:sldLayoutChg>
        <pc:sldLayoutChg chg="modTransition">
          <pc:chgData name="Jonathan R. Hein" userId="7bae4d3e-e869-4f89-9f91-56223af530e9" providerId="ADAL" clId="{93749756-F5D0-4865-8BF1-009C98A8DEAC}" dt="2023-01-13T22:13:51.464" v="2781"/>
          <pc:sldLayoutMkLst>
            <pc:docMk/>
            <pc:sldMasterMk cId="255355565" sldId="2147483648"/>
            <pc:sldLayoutMk cId="3239046441" sldId="2147483651"/>
          </pc:sldLayoutMkLst>
        </pc:sldLayoutChg>
        <pc:sldLayoutChg chg="modTransition">
          <pc:chgData name="Jonathan R. Hein" userId="7bae4d3e-e869-4f89-9f91-56223af530e9" providerId="ADAL" clId="{93749756-F5D0-4865-8BF1-009C98A8DEAC}" dt="2023-01-13T22:13:51.464" v="2781"/>
          <pc:sldLayoutMkLst>
            <pc:docMk/>
            <pc:sldMasterMk cId="255355565" sldId="2147483648"/>
            <pc:sldLayoutMk cId="502041719" sldId="2147483652"/>
          </pc:sldLayoutMkLst>
        </pc:sldLayoutChg>
        <pc:sldLayoutChg chg="modTransition">
          <pc:chgData name="Jonathan R. Hein" userId="7bae4d3e-e869-4f89-9f91-56223af530e9" providerId="ADAL" clId="{93749756-F5D0-4865-8BF1-009C98A8DEAC}" dt="2023-01-13T22:13:51.464" v="2781"/>
          <pc:sldLayoutMkLst>
            <pc:docMk/>
            <pc:sldMasterMk cId="255355565" sldId="2147483648"/>
            <pc:sldLayoutMk cId="1377273425" sldId="2147483653"/>
          </pc:sldLayoutMkLst>
        </pc:sldLayoutChg>
        <pc:sldLayoutChg chg="modTransition">
          <pc:chgData name="Jonathan R. Hein" userId="7bae4d3e-e869-4f89-9f91-56223af530e9" providerId="ADAL" clId="{93749756-F5D0-4865-8BF1-009C98A8DEAC}" dt="2023-01-13T22:13:51.464" v="2781"/>
          <pc:sldLayoutMkLst>
            <pc:docMk/>
            <pc:sldMasterMk cId="255355565" sldId="2147483648"/>
            <pc:sldLayoutMk cId="1748262217" sldId="2147483654"/>
          </pc:sldLayoutMkLst>
        </pc:sldLayoutChg>
        <pc:sldLayoutChg chg="modTransition">
          <pc:chgData name="Jonathan R. Hein" userId="7bae4d3e-e869-4f89-9f91-56223af530e9" providerId="ADAL" clId="{93749756-F5D0-4865-8BF1-009C98A8DEAC}" dt="2023-01-13T22:13:51.464" v="2781"/>
          <pc:sldLayoutMkLst>
            <pc:docMk/>
            <pc:sldMasterMk cId="255355565" sldId="2147483648"/>
            <pc:sldLayoutMk cId="158447394" sldId="2147483655"/>
          </pc:sldLayoutMkLst>
        </pc:sldLayoutChg>
        <pc:sldLayoutChg chg="modTransition">
          <pc:chgData name="Jonathan R. Hein" userId="7bae4d3e-e869-4f89-9f91-56223af530e9" providerId="ADAL" clId="{93749756-F5D0-4865-8BF1-009C98A8DEAC}" dt="2023-01-13T22:13:51.464" v="2781"/>
          <pc:sldLayoutMkLst>
            <pc:docMk/>
            <pc:sldMasterMk cId="255355565" sldId="2147483648"/>
            <pc:sldLayoutMk cId="4279242289" sldId="2147483656"/>
          </pc:sldLayoutMkLst>
        </pc:sldLayoutChg>
        <pc:sldLayoutChg chg="modTransition">
          <pc:chgData name="Jonathan R. Hein" userId="7bae4d3e-e869-4f89-9f91-56223af530e9" providerId="ADAL" clId="{93749756-F5D0-4865-8BF1-009C98A8DEAC}" dt="2023-01-13T22:13:51.464" v="2781"/>
          <pc:sldLayoutMkLst>
            <pc:docMk/>
            <pc:sldMasterMk cId="255355565" sldId="2147483648"/>
            <pc:sldLayoutMk cId="570644245" sldId="2147483657"/>
          </pc:sldLayoutMkLst>
        </pc:sldLayoutChg>
        <pc:sldLayoutChg chg="modTransition">
          <pc:chgData name="Jonathan R. Hein" userId="7bae4d3e-e869-4f89-9f91-56223af530e9" providerId="ADAL" clId="{93749756-F5D0-4865-8BF1-009C98A8DEAC}" dt="2023-01-13T22:13:51.464" v="2781"/>
          <pc:sldLayoutMkLst>
            <pc:docMk/>
            <pc:sldMasterMk cId="255355565" sldId="2147483648"/>
            <pc:sldLayoutMk cId="1334784329" sldId="2147483658"/>
          </pc:sldLayoutMkLst>
        </pc:sldLayoutChg>
        <pc:sldLayoutChg chg="modTransition">
          <pc:chgData name="Jonathan R. Hein" userId="7bae4d3e-e869-4f89-9f91-56223af530e9" providerId="ADAL" clId="{93749756-F5D0-4865-8BF1-009C98A8DEAC}" dt="2023-01-13T22:13:51.464" v="2781"/>
          <pc:sldLayoutMkLst>
            <pc:docMk/>
            <pc:sldMasterMk cId="255355565" sldId="2147483648"/>
            <pc:sldLayoutMk cId="3384585808" sldId="214748365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wels365-my.sharepoint.com/personal/jonathan_hein_wels_net/Documents/Statistics/2021/Statistical%20Analysis%20with%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wels365-my.sharepoint.com/personal/jonathan_hein_wels_net/Documents/Statistics/2021/Statistical%20Analysis%20with%20Graph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latin typeface="Ideal Sans Medium" pitchFamily="50" charset="0"/>
                <a:cs typeface="Ideal Sans Medium" pitchFamily="50" charset="0"/>
              </a:rPr>
              <a:t># of WELS Congregations in </a:t>
            </a:r>
          </a:p>
          <a:p>
            <a:pPr>
              <a:defRPr/>
            </a:pPr>
            <a:r>
              <a:rPr lang="en-US" sz="2800" dirty="0">
                <a:latin typeface="Ideal Sans Medium" pitchFamily="50" charset="0"/>
                <a:cs typeface="Ideal Sans Medium" pitchFamily="50" charset="0"/>
              </a:rPr>
              <a:t>Worship Attendance Categories</a:t>
            </a:r>
            <a:endParaRPr lang="en-US" sz="3200" dirty="0">
              <a:latin typeface="Ideal Sans Medium" pitchFamily="50" charset="0"/>
              <a:cs typeface="Ideal Sans Medium" pitchFamily="50"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'worship attendance by size grap'!$A$2</c:f>
              <c:strCache>
                <c:ptCount val="1"/>
                <c:pt idx="0">
                  <c:v>25 or fewer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('worship attendance by size grap'!$B$1,'worship attendance by size grap'!$D$1,'worship attendance by size grap'!$F$1)</c:f>
              <c:numCache>
                <c:formatCode>General</c:formatCode>
                <c:ptCount val="3"/>
                <c:pt idx="0">
                  <c:v>2001</c:v>
                </c:pt>
                <c:pt idx="1">
                  <c:v>2011</c:v>
                </c:pt>
                <c:pt idx="2">
                  <c:v>2021</c:v>
                </c:pt>
              </c:numCache>
            </c:numRef>
          </c:cat>
          <c:val>
            <c:numRef>
              <c:f>('worship attendance by size grap'!$B$2,'worship attendance by size grap'!$D$2,'worship attendance by size grap'!$F$2)</c:f>
              <c:numCache>
                <c:formatCode>General</c:formatCode>
                <c:ptCount val="3"/>
                <c:pt idx="0">
                  <c:v>114</c:v>
                </c:pt>
                <c:pt idx="1">
                  <c:v>116</c:v>
                </c:pt>
                <c:pt idx="2">
                  <c:v>185</c:v>
                </c:pt>
              </c:numCache>
            </c:numRef>
          </c:val>
          <c:extLst>
            <c:ext xmlns:c16="http://schemas.microsoft.com/office/drawing/2014/chart" uri="{C3380CC4-5D6E-409C-BE32-E72D297353CC}">
              <c16:uniqueId val="{00000000-0556-48A1-A0E9-40C613714AA3}"/>
            </c:ext>
          </c:extLst>
        </c:ser>
        <c:ser>
          <c:idx val="1"/>
          <c:order val="1"/>
          <c:tx>
            <c:strRef>
              <c:f>'worship attendance by size grap'!$A$3</c:f>
              <c:strCache>
                <c:ptCount val="1"/>
                <c:pt idx="0">
                  <c:v>26 to 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('worship attendance by size grap'!$B$1,'worship attendance by size grap'!$D$1,'worship attendance by size grap'!$F$1)</c:f>
              <c:numCache>
                <c:formatCode>General</c:formatCode>
                <c:ptCount val="3"/>
                <c:pt idx="0">
                  <c:v>2001</c:v>
                </c:pt>
                <c:pt idx="1">
                  <c:v>2011</c:v>
                </c:pt>
                <c:pt idx="2">
                  <c:v>2021</c:v>
                </c:pt>
              </c:numCache>
            </c:numRef>
          </c:cat>
          <c:val>
            <c:numRef>
              <c:f>('worship attendance by size grap'!$B$3,'worship attendance by size grap'!$D$3,'worship attendance by size grap'!$F$3)</c:f>
              <c:numCache>
                <c:formatCode>General</c:formatCode>
                <c:ptCount val="3"/>
                <c:pt idx="0">
                  <c:v>209</c:v>
                </c:pt>
                <c:pt idx="1">
                  <c:v>199</c:v>
                </c:pt>
                <c:pt idx="2">
                  <c:v>333</c:v>
                </c:pt>
              </c:numCache>
            </c:numRef>
          </c:val>
          <c:extLst>
            <c:ext xmlns:c16="http://schemas.microsoft.com/office/drawing/2014/chart" uri="{C3380CC4-5D6E-409C-BE32-E72D297353CC}">
              <c16:uniqueId val="{00000001-0556-48A1-A0E9-40C613714AA3}"/>
            </c:ext>
          </c:extLst>
        </c:ser>
        <c:ser>
          <c:idx val="2"/>
          <c:order val="2"/>
          <c:tx>
            <c:strRef>
              <c:f>'worship attendance by size grap'!$A$4</c:f>
              <c:strCache>
                <c:ptCount val="1"/>
                <c:pt idx="0">
                  <c:v>51 to 100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('worship attendance by size grap'!$B$1,'worship attendance by size grap'!$D$1,'worship attendance by size grap'!$F$1)</c:f>
              <c:numCache>
                <c:formatCode>General</c:formatCode>
                <c:ptCount val="3"/>
                <c:pt idx="0">
                  <c:v>2001</c:v>
                </c:pt>
                <c:pt idx="1">
                  <c:v>2011</c:v>
                </c:pt>
                <c:pt idx="2">
                  <c:v>2021</c:v>
                </c:pt>
              </c:numCache>
            </c:numRef>
          </c:cat>
          <c:val>
            <c:numRef>
              <c:f>('worship attendance by size grap'!$B$4,'worship attendance by size grap'!$D$4,'worship attendance by size grap'!$F$4)</c:f>
              <c:numCache>
                <c:formatCode>General</c:formatCode>
                <c:ptCount val="3"/>
                <c:pt idx="0">
                  <c:v>364</c:v>
                </c:pt>
                <c:pt idx="1">
                  <c:v>355</c:v>
                </c:pt>
                <c:pt idx="2">
                  <c:v>343</c:v>
                </c:pt>
              </c:numCache>
            </c:numRef>
          </c:val>
          <c:extLst>
            <c:ext xmlns:c16="http://schemas.microsoft.com/office/drawing/2014/chart" uri="{C3380CC4-5D6E-409C-BE32-E72D297353CC}">
              <c16:uniqueId val="{00000002-0556-48A1-A0E9-40C613714AA3}"/>
            </c:ext>
          </c:extLst>
        </c:ser>
        <c:ser>
          <c:idx val="3"/>
          <c:order val="3"/>
          <c:tx>
            <c:strRef>
              <c:f>'worship attendance by size grap'!$A$5</c:f>
              <c:strCache>
                <c:ptCount val="1"/>
                <c:pt idx="0">
                  <c:v>101 to 200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('worship attendance by size grap'!$B$1,'worship attendance by size grap'!$D$1,'worship attendance by size grap'!$F$1)</c:f>
              <c:numCache>
                <c:formatCode>General</c:formatCode>
                <c:ptCount val="3"/>
                <c:pt idx="0">
                  <c:v>2001</c:v>
                </c:pt>
                <c:pt idx="1">
                  <c:v>2011</c:v>
                </c:pt>
                <c:pt idx="2">
                  <c:v>2021</c:v>
                </c:pt>
              </c:numCache>
            </c:numRef>
          </c:cat>
          <c:val>
            <c:numRef>
              <c:f>('worship attendance by size grap'!$B$5,'worship attendance by size grap'!$D$5,'worship attendance by size grap'!$F$5)</c:f>
              <c:numCache>
                <c:formatCode>General</c:formatCode>
                <c:ptCount val="3"/>
                <c:pt idx="0">
                  <c:v>295</c:v>
                </c:pt>
                <c:pt idx="1">
                  <c:v>257</c:v>
                </c:pt>
                <c:pt idx="2">
                  <c:v>196</c:v>
                </c:pt>
              </c:numCache>
            </c:numRef>
          </c:val>
          <c:extLst>
            <c:ext xmlns:c16="http://schemas.microsoft.com/office/drawing/2014/chart" uri="{C3380CC4-5D6E-409C-BE32-E72D297353CC}">
              <c16:uniqueId val="{00000003-0556-48A1-A0E9-40C613714AA3}"/>
            </c:ext>
          </c:extLst>
        </c:ser>
        <c:ser>
          <c:idx val="4"/>
          <c:order val="4"/>
          <c:tx>
            <c:strRef>
              <c:f>'worship attendance by size grap'!$A$6</c:f>
              <c:strCache>
                <c:ptCount val="1"/>
                <c:pt idx="0">
                  <c:v>201 to 500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('worship attendance by size grap'!$B$1,'worship attendance by size grap'!$D$1,'worship attendance by size grap'!$F$1)</c:f>
              <c:numCache>
                <c:formatCode>General</c:formatCode>
                <c:ptCount val="3"/>
                <c:pt idx="0">
                  <c:v>2001</c:v>
                </c:pt>
                <c:pt idx="1">
                  <c:v>2011</c:v>
                </c:pt>
                <c:pt idx="2">
                  <c:v>2021</c:v>
                </c:pt>
              </c:numCache>
            </c:numRef>
          </c:cat>
          <c:val>
            <c:numRef>
              <c:f>('worship attendance by size grap'!$B$6,'worship attendance by size grap'!$D$6,'worship attendance by size grap'!$F$6)</c:f>
              <c:numCache>
                <c:formatCode>General</c:formatCode>
                <c:ptCount val="3"/>
                <c:pt idx="0">
                  <c:v>208</c:v>
                </c:pt>
                <c:pt idx="1">
                  <c:v>187</c:v>
                </c:pt>
                <c:pt idx="2">
                  <c:v>107</c:v>
                </c:pt>
              </c:numCache>
            </c:numRef>
          </c:val>
          <c:extLst>
            <c:ext xmlns:c16="http://schemas.microsoft.com/office/drawing/2014/chart" uri="{C3380CC4-5D6E-409C-BE32-E72D297353CC}">
              <c16:uniqueId val="{00000004-0556-48A1-A0E9-40C613714AA3}"/>
            </c:ext>
          </c:extLst>
        </c:ser>
        <c:ser>
          <c:idx val="5"/>
          <c:order val="5"/>
          <c:tx>
            <c:strRef>
              <c:f>'worship attendance by size grap'!$A$7</c:f>
              <c:strCache>
                <c:ptCount val="1"/>
                <c:pt idx="0">
                  <c:v>501 or more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('worship attendance by size grap'!$B$1,'worship attendance by size grap'!$D$1,'worship attendance by size grap'!$F$1)</c:f>
              <c:numCache>
                <c:formatCode>General</c:formatCode>
                <c:ptCount val="3"/>
                <c:pt idx="0">
                  <c:v>2001</c:v>
                </c:pt>
                <c:pt idx="1">
                  <c:v>2011</c:v>
                </c:pt>
                <c:pt idx="2">
                  <c:v>2021</c:v>
                </c:pt>
              </c:numCache>
            </c:numRef>
          </c:cat>
          <c:val>
            <c:numRef>
              <c:f>('worship attendance by size grap'!$B$7,'worship attendance by size grap'!$D$7,'worship attendance by size grap'!$F$7)</c:f>
              <c:numCache>
                <c:formatCode>General</c:formatCode>
                <c:ptCount val="3"/>
                <c:pt idx="0">
                  <c:v>59</c:v>
                </c:pt>
                <c:pt idx="1">
                  <c:v>29</c:v>
                </c:pt>
                <c:pt idx="2">
                  <c:v>12</c:v>
                </c:pt>
              </c:numCache>
            </c:numRef>
          </c:val>
          <c:extLst>
            <c:ext xmlns:c16="http://schemas.microsoft.com/office/drawing/2014/chart" uri="{C3380CC4-5D6E-409C-BE32-E72D297353CC}">
              <c16:uniqueId val="{00000005-0556-48A1-A0E9-40C613714AA3}"/>
            </c:ext>
          </c:extLst>
        </c:ser>
        <c:dLbls>
          <c:dLblPos val="ctr"/>
          <c:showLegendKey val="0"/>
          <c:showVal val="1"/>
          <c:showCatName val="0"/>
          <c:showSerName val="0"/>
          <c:showPercent val="0"/>
          <c:showBubbleSize val="0"/>
        </c:dLbls>
        <c:gapWidth val="150"/>
        <c:overlap val="100"/>
        <c:axId val="1796428591"/>
        <c:axId val="1796432751"/>
      </c:barChart>
      <c:catAx>
        <c:axId val="1796428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96432751"/>
        <c:crosses val="autoZero"/>
        <c:auto val="1"/>
        <c:lblAlgn val="ctr"/>
        <c:lblOffset val="100"/>
        <c:noMultiLvlLbl val="0"/>
      </c:catAx>
      <c:valAx>
        <c:axId val="1796432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Ideal Sans Medium" pitchFamily="50" charset="0"/>
              </a:defRPr>
            </a:pPr>
            <a:endParaRPr lang="en-US"/>
          </a:p>
        </c:txPr>
        <c:crossAx val="17964285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Ideal Sans Medium" pitchFamily="50" charset="0"/>
              <a:ea typeface="+mn-ea"/>
              <a:cs typeface="Ideal Sans Medium" pitchFamily="50"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 of WELS Congregations in </a:t>
            </a:r>
          </a:p>
          <a:p>
            <a:pPr>
              <a:defRPr sz="2400"/>
            </a:pPr>
            <a:r>
              <a:rPr lang="en-US" sz="2400" dirty="0"/>
              <a:t>Worship Attendance Categories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'worship attendance by size grap'!$A$2</c:f>
              <c:strCache>
                <c:ptCount val="1"/>
                <c:pt idx="0">
                  <c:v>25 or fewer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('worship attendance by size grap'!$B$1,'worship attendance by size grap'!$D$1,'worship attendance by size grap'!$F$1)</c:f>
              <c:numCache>
                <c:formatCode>General</c:formatCode>
                <c:ptCount val="3"/>
                <c:pt idx="0">
                  <c:v>2001</c:v>
                </c:pt>
                <c:pt idx="1">
                  <c:v>2011</c:v>
                </c:pt>
                <c:pt idx="2">
                  <c:v>2021</c:v>
                </c:pt>
              </c:numCache>
            </c:numRef>
          </c:cat>
          <c:val>
            <c:numRef>
              <c:f>('worship attendance by size grap'!$B$2,'worship attendance by size grap'!$D$2,'worship attendance by size grap'!$F$2)</c:f>
              <c:numCache>
                <c:formatCode>General</c:formatCode>
                <c:ptCount val="3"/>
                <c:pt idx="0">
                  <c:v>114</c:v>
                </c:pt>
                <c:pt idx="1">
                  <c:v>116</c:v>
                </c:pt>
                <c:pt idx="2">
                  <c:v>185</c:v>
                </c:pt>
              </c:numCache>
            </c:numRef>
          </c:val>
          <c:extLst>
            <c:ext xmlns:c16="http://schemas.microsoft.com/office/drawing/2014/chart" uri="{C3380CC4-5D6E-409C-BE32-E72D297353CC}">
              <c16:uniqueId val="{00000000-4245-4BB1-976A-151F87F22458}"/>
            </c:ext>
          </c:extLst>
        </c:ser>
        <c:ser>
          <c:idx val="1"/>
          <c:order val="1"/>
          <c:tx>
            <c:strRef>
              <c:f>'worship attendance by size grap'!$A$3</c:f>
              <c:strCache>
                <c:ptCount val="1"/>
                <c:pt idx="0">
                  <c:v>26 to 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('worship attendance by size grap'!$B$1,'worship attendance by size grap'!$D$1,'worship attendance by size grap'!$F$1)</c:f>
              <c:numCache>
                <c:formatCode>General</c:formatCode>
                <c:ptCount val="3"/>
                <c:pt idx="0">
                  <c:v>2001</c:v>
                </c:pt>
                <c:pt idx="1">
                  <c:v>2011</c:v>
                </c:pt>
                <c:pt idx="2">
                  <c:v>2021</c:v>
                </c:pt>
              </c:numCache>
            </c:numRef>
          </c:cat>
          <c:val>
            <c:numRef>
              <c:f>('worship attendance by size grap'!$B$3,'worship attendance by size grap'!$D$3,'worship attendance by size grap'!$F$3)</c:f>
              <c:numCache>
                <c:formatCode>General</c:formatCode>
                <c:ptCount val="3"/>
                <c:pt idx="0">
                  <c:v>209</c:v>
                </c:pt>
                <c:pt idx="1">
                  <c:v>199</c:v>
                </c:pt>
                <c:pt idx="2">
                  <c:v>333</c:v>
                </c:pt>
              </c:numCache>
            </c:numRef>
          </c:val>
          <c:extLst>
            <c:ext xmlns:c16="http://schemas.microsoft.com/office/drawing/2014/chart" uri="{C3380CC4-5D6E-409C-BE32-E72D297353CC}">
              <c16:uniqueId val="{00000001-4245-4BB1-976A-151F87F22458}"/>
            </c:ext>
          </c:extLst>
        </c:ser>
        <c:ser>
          <c:idx val="2"/>
          <c:order val="2"/>
          <c:tx>
            <c:strRef>
              <c:f>'worship attendance by size grap'!$A$4</c:f>
              <c:strCache>
                <c:ptCount val="1"/>
                <c:pt idx="0">
                  <c:v>51 to 100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('worship attendance by size grap'!$B$1,'worship attendance by size grap'!$D$1,'worship attendance by size grap'!$F$1)</c:f>
              <c:numCache>
                <c:formatCode>General</c:formatCode>
                <c:ptCount val="3"/>
                <c:pt idx="0">
                  <c:v>2001</c:v>
                </c:pt>
                <c:pt idx="1">
                  <c:v>2011</c:v>
                </c:pt>
                <c:pt idx="2">
                  <c:v>2021</c:v>
                </c:pt>
              </c:numCache>
            </c:numRef>
          </c:cat>
          <c:val>
            <c:numRef>
              <c:f>('worship attendance by size grap'!$B$4,'worship attendance by size grap'!$D$4,'worship attendance by size grap'!$F$4)</c:f>
              <c:numCache>
                <c:formatCode>General</c:formatCode>
                <c:ptCount val="3"/>
                <c:pt idx="0">
                  <c:v>364</c:v>
                </c:pt>
                <c:pt idx="1">
                  <c:v>355</c:v>
                </c:pt>
                <c:pt idx="2">
                  <c:v>343</c:v>
                </c:pt>
              </c:numCache>
            </c:numRef>
          </c:val>
          <c:extLst>
            <c:ext xmlns:c16="http://schemas.microsoft.com/office/drawing/2014/chart" uri="{C3380CC4-5D6E-409C-BE32-E72D297353CC}">
              <c16:uniqueId val="{00000002-4245-4BB1-976A-151F87F22458}"/>
            </c:ext>
          </c:extLst>
        </c:ser>
        <c:ser>
          <c:idx val="3"/>
          <c:order val="3"/>
          <c:tx>
            <c:strRef>
              <c:f>'worship attendance by size grap'!$A$5</c:f>
              <c:strCache>
                <c:ptCount val="1"/>
                <c:pt idx="0">
                  <c:v>101 to 200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('worship attendance by size grap'!$B$1,'worship attendance by size grap'!$D$1,'worship attendance by size grap'!$F$1)</c:f>
              <c:numCache>
                <c:formatCode>General</c:formatCode>
                <c:ptCount val="3"/>
                <c:pt idx="0">
                  <c:v>2001</c:v>
                </c:pt>
                <c:pt idx="1">
                  <c:v>2011</c:v>
                </c:pt>
                <c:pt idx="2">
                  <c:v>2021</c:v>
                </c:pt>
              </c:numCache>
            </c:numRef>
          </c:cat>
          <c:val>
            <c:numRef>
              <c:f>('worship attendance by size grap'!$B$5,'worship attendance by size grap'!$D$5,'worship attendance by size grap'!$F$5)</c:f>
              <c:numCache>
                <c:formatCode>General</c:formatCode>
                <c:ptCount val="3"/>
                <c:pt idx="0">
                  <c:v>295</c:v>
                </c:pt>
                <c:pt idx="1">
                  <c:v>257</c:v>
                </c:pt>
                <c:pt idx="2">
                  <c:v>196</c:v>
                </c:pt>
              </c:numCache>
            </c:numRef>
          </c:val>
          <c:extLst>
            <c:ext xmlns:c16="http://schemas.microsoft.com/office/drawing/2014/chart" uri="{C3380CC4-5D6E-409C-BE32-E72D297353CC}">
              <c16:uniqueId val="{00000003-4245-4BB1-976A-151F87F22458}"/>
            </c:ext>
          </c:extLst>
        </c:ser>
        <c:ser>
          <c:idx val="4"/>
          <c:order val="4"/>
          <c:tx>
            <c:strRef>
              <c:f>'worship attendance by size grap'!$A$6</c:f>
              <c:strCache>
                <c:ptCount val="1"/>
                <c:pt idx="0">
                  <c:v>201 to 500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('worship attendance by size grap'!$B$1,'worship attendance by size grap'!$D$1,'worship attendance by size grap'!$F$1)</c:f>
              <c:numCache>
                <c:formatCode>General</c:formatCode>
                <c:ptCount val="3"/>
                <c:pt idx="0">
                  <c:v>2001</c:v>
                </c:pt>
                <c:pt idx="1">
                  <c:v>2011</c:v>
                </c:pt>
                <c:pt idx="2">
                  <c:v>2021</c:v>
                </c:pt>
              </c:numCache>
            </c:numRef>
          </c:cat>
          <c:val>
            <c:numRef>
              <c:f>('worship attendance by size grap'!$B$6,'worship attendance by size grap'!$D$6,'worship attendance by size grap'!$F$6)</c:f>
              <c:numCache>
                <c:formatCode>General</c:formatCode>
                <c:ptCount val="3"/>
                <c:pt idx="0">
                  <c:v>208</c:v>
                </c:pt>
                <c:pt idx="1">
                  <c:v>187</c:v>
                </c:pt>
                <c:pt idx="2">
                  <c:v>107</c:v>
                </c:pt>
              </c:numCache>
            </c:numRef>
          </c:val>
          <c:extLst>
            <c:ext xmlns:c16="http://schemas.microsoft.com/office/drawing/2014/chart" uri="{C3380CC4-5D6E-409C-BE32-E72D297353CC}">
              <c16:uniqueId val="{00000004-4245-4BB1-976A-151F87F22458}"/>
            </c:ext>
          </c:extLst>
        </c:ser>
        <c:ser>
          <c:idx val="5"/>
          <c:order val="5"/>
          <c:tx>
            <c:strRef>
              <c:f>'worship attendance by size grap'!$A$7</c:f>
              <c:strCache>
                <c:ptCount val="1"/>
                <c:pt idx="0">
                  <c:v>501 or more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('worship attendance by size grap'!$B$1,'worship attendance by size grap'!$D$1,'worship attendance by size grap'!$F$1)</c:f>
              <c:numCache>
                <c:formatCode>General</c:formatCode>
                <c:ptCount val="3"/>
                <c:pt idx="0">
                  <c:v>2001</c:v>
                </c:pt>
                <c:pt idx="1">
                  <c:v>2011</c:v>
                </c:pt>
                <c:pt idx="2">
                  <c:v>2021</c:v>
                </c:pt>
              </c:numCache>
            </c:numRef>
          </c:cat>
          <c:val>
            <c:numRef>
              <c:f>('worship attendance by size grap'!$B$7,'worship attendance by size grap'!$D$7,'worship attendance by size grap'!$F$7)</c:f>
              <c:numCache>
                <c:formatCode>General</c:formatCode>
                <c:ptCount val="3"/>
                <c:pt idx="0">
                  <c:v>59</c:v>
                </c:pt>
                <c:pt idx="1">
                  <c:v>29</c:v>
                </c:pt>
                <c:pt idx="2">
                  <c:v>12</c:v>
                </c:pt>
              </c:numCache>
            </c:numRef>
          </c:val>
          <c:extLst>
            <c:ext xmlns:c16="http://schemas.microsoft.com/office/drawing/2014/chart" uri="{C3380CC4-5D6E-409C-BE32-E72D297353CC}">
              <c16:uniqueId val="{00000005-4245-4BB1-976A-151F87F22458}"/>
            </c:ext>
          </c:extLst>
        </c:ser>
        <c:dLbls>
          <c:dLblPos val="ctr"/>
          <c:showLegendKey val="0"/>
          <c:showVal val="1"/>
          <c:showCatName val="0"/>
          <c:showSerName val="0"/>
          <c:showPercent val="0"/>
          <c:showBubbleSize val="0"/>
        </c:dLbls>
        <c:gapWidth val="150"/>
        <c:overlap val="100"/>
        <c:axId val="1796428591"/>
        <c:axId val="1796432751"/>
      </c:barChart>
      <c:catAx>
        <c:axId val="1796428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96432751"/>
        <c:crosses val="autoZero"/>
        <c:auto val="1"/>
        <c:lblAlgn val="ctr"/>
        <c:lblOffset val="100"/>
        <c:noMultiLvlLbl val="0"/>
      </c:catAx>
      <c:valAx>
        <c:axId val="1796432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964285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A88A1-1241-4D66-8F5A-7047F5711B70}" type="datetimeFigureOut">
              <a:rPr lang="en-US" smtClean="0"/>
              <a:t>1/27/2023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8B3A65-3739-41A0-957F-7F11808FB158}" type="slidenum">
              <a:rPr lang="en-US" smtClean="0"/>
              <a:t>‹#›</a:t>
            </a:fld>
            <a:endParaRPr lang="en-US" dirty="0"/>
          </a:p>
        </p:txBody>
      </p:sp>
    </p:spTree>
    <p:extLst>
      <p:ext uri="{BB962C8B-B14F-4D97-AF65-F5344CB8AC3E}">
        <p14:creationId xmlns:p14="http://schemas.microsoft.com/office/powerpoint/2010/main" val="346038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look at cultural things obviously.  Is the church inward focused, ignoring outreach?  Does the church look like the community?  Is there a culture of consumerism, where personal preferences is what drives ministry.  However, the answers to those questions are somewhat subjective.  These are more objective factors, because they’re rooted in statistics.</a:t>
            </a:r>
          </a:p>
        </p:txBody>
      </p:sp>
      <p:sp>
        <p:nvSpPr>
          <p:cNvPr id="4" name="Slide Number Placeholder 3"/>
          <p:cNvSpPr>
            <a:spLocks noGrp="1"/>
          </p:cNvSpPr>
          <p:nvPr>
            <p:ph type="sldNum" sz="quarter" idx="5"/>
          </p:nvPr>
        </p:nvSpPr>
        <p:spPr/>
        <p:txBody>
          <a:bodyPr/>
          <a:lstStyle/>
          <a:p>
            <a:fld id="{858B3A65-3739-41A0-957F-7F11808FB158}" type="slidenum">
              <a:rPr lang="en-US" smtClean="0"/>
              <a:t>4</a:t>
            </a:fld>
            <a:endParaRPr lang="en-US" dirty="0"/>
          </a:p>
        </p:txBody>
      </p:sp>
    </p:spTree>
    <p:extLst>
      <p:ext uri="{BB962C8B-B14F-4D97-AF65-F5344CB8AC3E}">
        <p14:creationId xmlns:p14="http://schemas.microsoft.com/office/powerpoint/2010/main" val="98314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8B3A65-3739-41A0-957F-7F11808FB158}" type="slidenum">
              <a:rPr lang="en-US" smtClean="0"/>
              <a:t>28</a:t>
            </a:fld>
            <a:endParaRPr lang="en-US" dirty="0"/>
          </a:p>
        </p:txBody>
      </p:sp>
    </p:spTree>
    <p:extLst>
      <p:ext uri="{BB962C8B-B14F-4D97-AF65-F5344CB8AC3E}">
        <p14:creationId xmlns:p14="http://schemas.microsoft.com/office/powerpoint/2010/main" val="2531893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8B3A65-3739-41A0-957F-7F11808FB158}" type="slidenum">
              <a:rPr lang="en-US" smtClean="0"/>
              <a:t>31</a:t>
            </a:fld>
            <a:endParaRPr lang="en-US" dirty="0"/>
          </a:p>
        </p:txBody>
      </p:sp>
    </p:spTree>
    <p:extLst>
      <p:ext uri="{BB962C8B-B14F-4D97-AF65-F5344CB8AC3E}">
        <p14:creationId xmlns:p14="http://schemas.microsoft.com/office/powerpoint/2010/main" val="668973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8B3A65-3739-41A0-957F-7F11808FB158}" type="slidenum">
              <a:rPr lang="en-US" smtClean="0"/>
              <a:t>38</a:t>
            </a:fld>
            <a:endParaRPr lang="en-US" dirty="0"/>
          </a:p>
        </p:txBody>
      </p:sp>
    </p:spTree>
    <p:extLst>
      <p:ext uri="{BB962C8B-B14F-4D97-AF65-F5344CB8AC3E}">
        <p14:creationId xmlns:p14="http://schemas.microsoft.com/office/powerpoint/2010/main" val="3566634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8B3A65-3739-41A0-957F-7F11808FB158}" type="slidenum">
              <a:rPr lang="en-US" smtClean="0"/>
              <a:t>42</a:t>
            </a:fld>
            <a:endParaRPr lang="en-US" dirty="0"/>
          </a:p>
        </p:txBody>
      </p:sp>
    </p:spTree>
    <p:extLst>
      <p:ext uri="{BB962C8B-B14F-4D97-AF65-F5344CB8AC3E}">
        <p14:creationId xmlns:p14="http://schemas.microsoft.com/office/powerpoint/2010/main" val="2308615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8B3A65-3739-41A0-957F-7F11808FB158}" type="slidenum">
              <a:rPr lang="en-US" smtClean="0"/>
              <a:t>44</a:t>
            </a:fld>
            <a:endParaRPr lang="en-US" dirty="0"/>
          </a:p>
        </p:txBody>
      </p:sp>
    </p:spTree>
    <p:extLst>
      <p:ext uri="{BB962C8B-B14F-4D97-AF65-F5344CB8AC3E}">
        <p14:creationId xmlns:p14="http://schemas.microsoft.com/office/powerpoint/2010/main" val="727347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EB8692-C9CD-4010-9A2B-4FF204D92F87}" type="slidenum">
              <a:rPr lang="en-US" smtClean="0"/>
              <a:t>45</a:t>
            </a:fld>
            <a:endParaRPr lang="en-US" dirty="0"/>
          </a:p>
        </p:txBody>
      </p:sp>
    </p:spTree>
    <p:extLst>
      <p:ext uri="{BB962C8B-B14F-4D97-AF65-F5344CB8AC3E}">
        <p14:creationId xmlns:p14="http://schemas.microsoft.com/office/powerpoint/2010/main" val="901145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8B3A65-3739-41A0-957F-7F11808FB158}" type="slidenum">
              <a:rPr lang="en-US" smtClean="0"/>
              <a:t>47</a:t>
            </a:fld>
            <a:endParaRPr lang="en-US" dirty="0"/>
          </a:p>
        </p:txBody>
      </p:sp>
    </p:spTree>
    <p:extLst>
      <p:ext uri="{BB962C8B-B14F-4D97-AF65-F5344CB8AC3E}">
        <p14:creationId xmlns:p14="http://schemas.microsoft.com/office/powerpoint/2010/main" val="4140425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system-ui"/>
              </a:rPr>
              <a:t>Galatians 2:20</a:t>
            </a:r>
          </a:p>
          <a:p>
            <a:r>
              <a:rPr lang="en-US" b="0" i="0" dirty="0">
                <a:solidFill>
                  <a:srgbClr val="000000"/>
                </a:solidFill>
                <a:effectLst/>
                <a:latin typeface="system-ui"/>
              </a:rPr>
              <a:t>I have been crucified with Christ and I no longer live, but Christ lives in me. The life I now live in the body, I live by faith in the Son of God, who loved me and gave himself for me.</a:t>
            </a:r>
            <a:endParaRPr lang="en-US" dirty="0"/>
          </a:p>
          <a:p>
            <a:endParaRPr lang="en-US" dirty="0"/>
          </a:p>
        </p:txBody>
      </p:sp>
      <p:sp>
        <p:nvSpPr>
          <p:cNvPr id="4" name="Slide Number Placeholder 3"/>
          <p:cNvSpPr>
            <a:spLocks noGrp="1"/>
          </p:cNvSpPr>
          <p:nvPr>
            <p:ph type="sldNum" sz="quarter" idx="5"/>
          </p:nvPr>
        </p:nvSpPr>
        <p:spPr/>
        <p:txBody>
          <a:bodyPr/>
          <a:lstStyle/>
          <a:p>
            <a:fld id="{858B3A65-3739-41A0-957F-7F11808FB158}" type="slidenum">
              <a:rPr lang="en-US" smtClean="0"/>
              <a:t>9</a:t>
            </a:fld>
            <a:endParaRPr lang="en-US" dirty="0"/>
          </a:p>
        </p:txBody>
      </p:sp>
    </p:spTree>
    <p:extLst>
      <p:ext uri="{BB962C8B-B14F-4D97-AF65-F5344CB8AC3E}">
        <p14:creationId xmlns:p14="http://schemas.microsoft.com/office/powerpoint/2010/main" val="56037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8B3A65-3739-41A0-957F-7F11808FB158}" type="slidenum">
              <a:rPr lang="en-US" smtClean="0"/>
              <a:t>12</a:t>
            </a:fld>
            <a:endParaRPr lang="en-US" dirty="0"/>
          </a:p>
        </p:txBody>
      </p:sp>
    </p:spTree>
    <p:extLst>
      <p:ext uri="{BB962C8B-B14F-4D97-AF65-F5344CB8AC3E}">
        <p14:creationId xmlns:p14="http://schemas.microsoft.com/office/powerpoint/2010/main" val="425641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32BDC-06C8-4477-9414-C4183BA2F2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140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B3A65-3739-41A0-957F-7F11808FB1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766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8B3A65-3739-41A0-957F-7F11808FB158}" type="slidenum">
              <a:rPr lang="en-US" smtClean="0"/>
              <a:t>22</a:t>
            </a:fld>
            <a:endParaRPr lang="en-US" dirty="0"/>
          </a:p>
        </p:txBody>
      </p:sp>
    </p:spTree>
    <p:extLst>
      <p:ext uri="{BB962C8B-B14F-4D97-AF65-F5344CB8AC3E}">
        <p14:creationId xmlns:p14="http://schemas.microsoft.com/office/powerpoint/2010/main" val="3860817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532BDC-06C8-4477-9414-C4183BA2F252}" type="slidenum">
              <a:rPr lang="en-US" smtClean="0"/>
              <a:t>23</a:t>
            </a:fld>
            <a:endParaRPr lang="en-US" dirty="0"/>
          </a:p>
        </p:txBody>
      </p:sp>
    </p:spTree>
    <p:extLst>
      <p:ext uri="{BB962C8B-B14F-4D97-AF65-F5344CB8AC3E}">
        <p14:creationId xmlns:p14="http://schemas.microsoft.com/office/powerpoint/2010/main" val="3608636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99A5FE-4CA1-494A-A6B7-96D0458EB5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851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8B3A65-3739-41A0-957F-7F11808FB158}" type="slidenum">
              <a:rPr lang="en-US" smtClean="0"/>
              <a:t>27</a:t>
            </a:fld>
            <a:endParaRPr lang="en-US" dirty="0"/>
          </a:p>
        </p:txBody>
      </p:sp>
    </p:spTree>
    <p:extLst>
      <p:ext uri="{BB962C8B-B14F-4D97-AF65-F5344CB8AC3E}">
        <p14:creationId xmlns:p14="http://schemas.microsoft.com/office/powerpoint/2010/main" val="1209562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3C5F-B924-3F81-CBEA-E7960A022E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BDBC37-2EB3-75F3-4227-4B524928E7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B979A-9CA0-A850-E1EA-DE62D8A7DA93}"/>
              </a:ext>
            </a:extLst>
          </p:cNvPr>
          <p:cNvSpPr>
            <a:spLocks noGrp="1"/>
          </p:cNvSpPr>
          <p:nvPr>
            <p:ph type="dt" sz="half" idx="10"/>
          </p:nvPr>
        </p:nvSpPr>
        <p:spPr/>
        <p:txBody>
          <a:bodyPr/>
          <a:lstStyle/>
          <a:p>
            <a:fld id="{02805437-E845-41E9-AB2D-129650BE8C79}" type="datetimeFigureOut">
              <a:rPr lang="en-US" smtClean="0"/>
              <a:t>1/27/2023</a:t>
            </a:fld>
            <a:endParaRPr lang="en-US" dirty="0"/>
          </a:p>
        </p:txBody>
      </p:sp>
      <p:sp>
        <p:nvSpPr>
          <p:cNvPr id="5" name="Footer Placeholder 4">
            <a:extLst>
              <a:ext uri="{FF2B5EF4-FFF2-40B4-BE49-F238E27FC236}">
                <a16:creationId xmlns:a16="http://schemas.microsoft.com/office/drawing/2014/main" id="{37C2CD45-FFB7-4794-AC0F-6E3EF788AC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6182F4-F865-BF38-0325-513A29263DB1}"/>
              </a:ext>
            </a:extLst>
          </p:cNvPr>
          <p:cNvSpPr>
            <a:spLocks noGrp="1"/>
          </p:cNvSpPr>
          <p:nvPr>
            <p:ph type="sldNum" sz="quarter" idx="12"/>
          </p:nvPr>
        </p:nvSpPr>
        <p:spPr/>
        <p:txBody>
          <a:bodyPr/>
          <a:lstStyle/>
          <a:p>
            <a:fld id="{79159F65-2604-4FBE-B1EB-DF7A558BF6EC}" type="slidenum">
              <a:rPr lang="en-US" smtClean="0"/>
              <a:t>‹#›</a:t>
            </a:fld>
            <a:endParaRPr lang="en-US" dirty="0"/>
          </a:p>
        </p:txBody>
      </p:sp>
    </p:spTree>
    <p:extLst>
      <p:ext uri="{BB962C8B-B14F-4D97-AF65-F5344CB8AC3E}">
        <p14:creationId xmlns:p14="http://schemas.microsoft.com/office/powerpoint/2010/main" val="297152568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CC8DE-B44B-0255-F4C5-7D48D849FE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5708CB-7C2B-CDBE-A20A-991A55C3DE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584BA-7F53-DFF9-CD12-FC2E3579749D}"/>
              </a:ext>
            </a:extLst>
          </p:cNvPr>
          <p:cNvSpPr>
            <a:spLocks noGrp="1"/>
          </p:cNvSpPr>
          <p:nvPr>
            <p:ph type="dt" sz="half" idx="10"/>
          </p:nvPr>
        </p:nvSpPr>
        <p:spPr/>
        <p:txBody>
          <a:bodyPr/>
          <a:lstStyle/>
          <a:p>
            <a:fld id="{02805437-E845-41E9-AB2D-129650BE8C79}" type="datetimeFigureOut">
              <a:rPr lang="en-US" smtClean="0"/>
              <a:t>1/27/2023</a:t>
            </a:fld>
            <a:endParaRPr lang="en-US" dirty="0"/>
          </a:p>
        </p:txBody>
      </p:sp>
      <p:sp>
        <p:nvSpPr>
          <p:cNvPr id="5" name="Footer Placeholder 4">
            <a:extLst>
              <a:ext uri="{FF2B5EF4-FFF2-40B4-BE49-F238E27FC236}">
                <a16:creationId xmlns:a16="http://schemas.microsoft.com/office/drawing/2014/main" id="{F979E887-A2A7-9A7D-1C50-F826905ABE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4BEB7C-38B0-587E-172B-6AA3C8405605}"/>
              </a:ext>
            </a:extLst>
          </p:cNvPr>
          <p:cNvSpPr>
            <a:spLocks noGrp="1"/>
          </p:cNvSpPr>
          <p:nvPr>
            <p:ph type="sldNum" sz="quarter" idx="12"/>
          </p:nvPr>
        </p:nvSpPr>
        <p:spPr/>
        <p:txBody>
          <a:bodyPr/>
          <a:lstStyle/>
          <a:p>
            <a:fld id="{79159F65-2604-4FBE-B1EB-DF7A558BF6EC}" type="slidenum">
              <a:rPr lang="en-US" smtClean="0"/>
              <a:t>‹#›</a:t>
            </a:fld>
            <a:endParaRPr lang="en-US" dirty="0"/>
          </a:p>
        </p:txBody>
      </p:sp>
    </p:spTree>
    <p:extLst>
      <p:ext uri="{BB962C8B-B14F-4D97-AF65-F5344CB8AC3E}">
        <p14:creationId xmlns:p14="http://schemas.microsoft.com/office/powerpoint/2010/main" val="133478432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EC904A-52DC-52EC-F4C4-35E68ED24D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C033C-991B-EB8E-6A41-7CA6DDB07D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1FBBB-E12E-2ED9-2683-B741083FF507}"/>
              </a:ext>
            </a:extLst>
          </p:cNvPr>
          <p:cNvSpPr>
            <a:spLocks noGrp="1"/>
          </p:cNvSpPr>
          <p:nvPr>
            <p:ph type="dt" sz="half" idx="10"/>
          </p:nvPr>
        </p:nvSpPr>
        <p:spPr/>
        <p:txBody>
          <a:bodyPr/>
          <a:lstStyle/>
          <a:p>
            <a:fld id="{02805437-E845-41E9-AB2D-129650BE8C79}" type="datetimeFigureOut">
              <a:rPr lang="en-US" smtClean="0"/>
              <a:t>1/27/2023</a:t>
            </a:fld>
            <a:endParaRPr lang="en-US" dirty="0"/>
          </a:p>
        </p:txBody>
      </p:sp>
      <p:sp>
        <p:nvSpPr>
          <p:cNvPr id="5" name="Footer Placeholder 4">
            <a:extLst>
              <a:ext uri="{FF2B5EF4-FFF2-40B4-BE49-F238E27FC236}">
                <a16:creationId xmlns:a16="http://schemas.microsoft.com/office/drawing/2014/main" id="{4D425915-8479-201C-D23E-ACD796BF3D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3BCFE8-013D-0777-01ED-7AA3B9595C3A}"/>
              </a:ext>
            </a:extLst>
          </p:cNvPr>
          <p:cNvSpPr>
            <a:spLocks noGrp="1"/>
          </p:cNvSpPr>
          <p:nvPr>
            <p:ph type="sldNum" sz="quarter" idx="12"/>
          </p:nvPr>
        </p:nvSpPr>
        <p:spPr/>
        <p:txBody>
          <a:bodyPr/>
          <a:lstStyle/>
          <a:p>
            <a:fld id="{79159F65-2604-4FBE-B1EB-DF7A558BF6EC}" type="slidenum">
              <a:rPr lang="en-US" smtClean="0"/>
              <a:t>‹#›</a:t>
            </a:fld>
            <a:endParaRPr lang="en-US" dirty="0"/>
          </a:p>
        </p:txBody>
      </p:sp>
    </p:spTree>
    <p:extLst>
      <p:ext uri="{BB962C8B-B14F-4D97-AF65-F5344CB8AC3E}">
        <p14:creationId xmlns:p14="http://schemas.microsoft.com/office/powerpoint/2010/main" val="338458580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9DE4-31F1-4854-8EB5-F531AB61B0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F762-BF19-4B17-AB8B-7C32F729E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52C98-7CA5-4A0F-8E36-88EE5F626340}"/>
              </a:ext>
            </a:extLst>
          </p:cNvPr>
          <p:cNvSpPr>
            <a:spLocks noGrp="1"/>
          </p:cNvSpPr>
          <p:nvPr>
            <p:ph type="dt" sz="half" idx="10"/>
          </p:nvPr>
        </p:nvSpPr>
        <p:spPr/>
        <p:txBody>
          <a:bodyPr/>
          <a:lstStyle/>
          <a:p>
            <a:fld id="{F0E2CDC3-EE4B-4B0B-9273-3CFC021B2359}" type="datetimeFigureOut">
              <a:rPr lang="en-US" smtClean="0"/>
              <a:t>1/27/2023</a:t>
            </a:fld>
            <a:endParaRPr lang="en-US" dirty="0"/>
          </a:p>
        </p:txBody>
      </p:sp>
      <p:sp>
        <p:nvSpPr>
          <p:cNvPr id="5" name="Footer Placeholder 4">
            <a:extLst>
              <a:ext uri="{FF2B5EF4-FFF2-40B4-BE49-F238E27FC236}">
                <a16:creationId xmlns:a16="http://schemas.microsoft.com/office/drawing/2014/main" id="{59E4F4BA-A68A-41AE-B289-5881D2E233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D70086-FE23-443A-96E7-731E907A9BF8}"/>
              </a:ext>
            </a:extLst>
          </p:cNvPr>
          <p:cNvSpPr>
            <a:spLocks noGrp="1"/>
          </p:cNvSpPr>
          <p:nvPr>
            <p:ph type="sldNum" sz="quarter" idx="12"/>
          </p:nvPr>
        </p:nvSpPr>
        <p:spPr/>
        <p:txBody>
          <a:bodyPr/>
          <a:lstStyle/>
          <a:p>
            <a:fld id="{73DC9687-02D6-4B52-9A42-B194E043B4AA}" type="slidenum">
              <a:rPr lang="en-US" smtClean="0"/>
              <a:t>‹#›</a:t>
            </a:fld>
            <a:endParaRPr lang="en-US" dirty="0"/>
          </a:p>
        </p:txBody>
      </p:sp>
    </p:spTree>
    <p:extLst>
      <p:ext uri="{BB962C8B-B14F-4D97-AF65-F5344CB8AC3E}">
        <p14:creationId xmlns:p14="http://schemas.microsoft.com/office/powerpoint/2010/main" val="130267266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18E21-5434-443E-944E-06D6BBCA5E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44A157-6F78-4E78-8152-2598A3B48B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958547-A019-4F8A-B2B6-EE58D2E9B20C}"/>
              </a:ext>
            </a:extLst>
          </p:cNvPr>
          <p:cNvSpPr>
            <a:spLocks noGrp="1"/>
          </p:cNvSpPr>
          <p:nvPr>
            <p:ph type="dt" sz="half" idx="10"/>
          </p:nvPr>
        </p:nvSpPr>
        <p:spPr/>
        <p:txBody>
          <a:bodyPr/>
          <a:lstStyle/>
          <a:p>
            <a:fld id="{F0E2CDC3-EE4B-4B0B-9273-3CFC021B2359}" type="datetimeFigureOut">
              <a:rPr lang="en-US" smtClean="0"/>
              <a:t>1/27/2023</a:t>
            </a:fld>
            <a:endParaRPr lang="en-US" dirty="0"/>
          </a:p>
        </p:txBody>
      </p:sp>
      <p:sp>
        <p:nvSpPr>
          <p:cNvPr id="5" name="Footer Placeholder 4">
            <a:extLst>
              <a:ext uri="{FF2B5EF4-FFF2-40B4-BE49-F238E27FC236}">
                <a16:creationId xmlns:a16="http://schemas.microsoft.com/office/drawing/2014/main" id="{2975AA7B-2D63-4C11-BFC1-4973628764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44B449-F561-4E94-A5F9-ACAF38D43C2C}"/>
              </a:ext>
            </a:extLst>
          </p:cNvPr>
          <p:cNvSpPr>
            <a:spLocks noGrp="1"/>
          </p:cNvSpPr>
          <p:nvPr>
            <p:ph type="sldNum" sz="quarter" idx="12"/>
          </p:nvPr>
        </p:nvSpPr>
        <p:spPr/>
        <p:txBody>
          <a:bodyPr/>
          <a:lstStyle/>
          <a:p>
            <a:fld id="{73DC9687-02D6-4B52-9A42-B194E043B4AA}" type="slidenum">
              <a:rPr lang="en-US" smtClean="0"/>
              <a:t>‹#›</a:t>
            </a:fld>
            <a:endParaRPr lang="en-US" dirty="0"/>
          </a:p>
        </p:txBody>
      </p:sp>
    </p:spTree>
    <p:extLst>
      <p:ext uri="{BB962C8B-B14F-4D97-AF65-F5344CB8AC3E}">
        <p14:creationId xmlns:p14="http://schemas.microsoft.com/office/powerpoint/2010/main" val="106146965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E581F-B1A5-4D34-88CE-505075207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0DF9D6-3369-47E3-91A1-7D996A09C4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3B65BD-F310-4BDD-8CDF-F17B0D7CD204}"/>
              </a:ext>
            </a:extLst>
          </p:cNvPr>
          <p:cNvSpPr>
            <a:spLocks noGrp="1"/>
          </p:cNvSpPr>
          <p:nvPr>
            <p:ph type="dt" sz="half" idx="10"/>
          </p:nvPr>
        </p:nvSpPr>
        <p:spPr/>
        <p:txBody>
          <a:bodyPr/>
          <a:lstStyle/>
          <a:p>
            <a:fld id="{F0E2CDC3-EE4B-4B0B-9273-3CFC021B2359}" type="datetimeFigureOut">
              <a:rPr lang="en-US" smtClean="0"/>
              <a:t>1/27/2023</a:t>
            </a:fld>
            <a:endParaRPr lang="en-US" dirty="0"/>
          </a:p>
        </p:txBody>
      </p:sp>
      <p:sp>
        <p:nvSpPr>
          <p:cNvPr id="5" name="Footer Placeholder 4">
            <a:extLst>
              <a:ext uri="{FF2B5EF4-FFF2-40B4-BE49-F238E27FC236}">
                <a16:creationId xmlns:a16="http://schemas.microsoft.com/office/drawing/2014/main" id="{61372ED6-14C7-4717-B51C-303141D06C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5D26DE-C05A-4909-AAE4-AEB491C624CB}"/>
              </a:ext>
            </a:extLst>
          </p:cNvPr>
          <p:cNvSpPr>
            <a:spLocks noGrp="1"/>
          </p:cNvSpPr>
          <p:nvPr>
            <p:ph type="sldNum" sz="quarter" idx="12"/>
          </p:nvPr>
        </p:nvSpPr>
        <p:spPr/>
        <p:txBody>
          <a:bodyPr/>
          <a:lstStyle/>
          <a:p>
            <a:fld id="{73DC9687-02D6-4B52-9A42-B194E043B4AA}" type="slidenum">
              <a:rPr lang="en-US" smtClean="0"/>
              <a:t>‹#›</a:t>
            </a:fld>
            <a:endParaRPr lang="en-US" dirty="0"/>
          </a:p>
        </p:txBody>
      </p:sp>
    </p:spTree>
    <p:extLst>
      <p:ext uri="{BB962C8B-B14F-4D97-AF65-F5344CB8AC3E}">
        <p14:creationId xmlns:p14="http://schemas.microsoft.com/office/powerpoint/2010/main" val="209588287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5E9E3-3D30-4756-8582-970959F65A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43FF9A-24AB-4AD0-9AC5-9999C4F95A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B80C5D-D05C-4282-9818-A7C3AE0672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B4DFE-5ECF-4490-834E-AC03D3A8554C}"/>
              </a:ext>
            </a:extLst>
          </p:cNvPr>
          <p:cNvSpPr>
            <a:spLocks noGrp="1"/>
          </p:cNvSpPr>
          <p:nvPr>
            <p:ph type="dt" sz="half" idx="10"/>
          </p:nvPr>
        </p:nvSpPr>
        <p:spPr/>
        <p:txBody>
          <a:bodyPr/>
          <a:lstStyle/>
          <a:p>
            <a:fld id="{F0E2CDC3-EE4B-4B0B-9273-3CFC021B2359}" type="datetimeFigureOut">
              <a:rPr lang="en-US" smtClean="0"/>
              <a:t>1/27/2023</a:t>
            </a:fld>
            <a:endParaRPr lang="en-US" dirty="0"/>
          </a:p>
        </p:txBody>
      </p:sp>
      <p:sp>
        <p:nvSpPr>
          <p:cNvPr id="6" name="Footer Placeholder 5">
            <a:extLst>
              <a:ext uri="{FF2B5EF4-FFF2-40B4-BE49-F238E27FC236}">
                <a16:creationId xmlns:a16="http://schemas.microsoft.com/office/drawing/2014/main" id="{9667A03F-AC78-4C17-A91F-C0AF495303F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59E636-C287-4F5D-BAFE-FC58D0F7C731}"/>
              </a:ext>
            </a:extLst>
          </p:cNvPr>
          <p:cNvSpPr>
            <a:spLocks noGrp="1"/>
          </p:cNvSpPr>
          <p:nvPr>
            <p:ph type="sldNum" sz="quarter" idx="12"/>
          </p:nvPr>
        </p:nvSpPr>
        <p:spPr/>
        <p:txBody>
          <a:bodyPr/>
          <a:lstStyle/>
          <a:p>
            <a:fld id="{73DC9687-02D6-4B52-9A42-B194E043B4AA}" type="slidenum">
              <a:rPr lang="en-US" smtClean="0"/>
              <a:t>‹#›</a:t>
            </a:fld>
            <a:endParaRPr lang="en-US" dirty="0"/>
          </a:p>
        </p:txBody>
      </p:sp>
    </p:spTree>
    <p:extLst>
      <p:ext uri="{BB962C8B-B14F-4D97-AF65-F5344CB8AC3E}">
        <p14:creationId xmlns:p14="http://schemas.microsoft.com/office/powerpoint/2010/main" val="320541400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56BE3-99DD-478C-BE52-5791675654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BEC05-7786-4893-A9AD-D3D6BE3266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759844-C3EC-406A-9F1E-F4EDB5396A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2AD382-366D-4478-AC58-7C13A1938C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E9DED-3179-4956-9E32-3C86075501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C49D7A-6E36-4128-BDAE-F8E9134E0729}"/>
              </a:ext>
            </a:extLst>
          </p:cNvPr>
          <p:cNvSpPr>
            <a:spLocks noGrp="1"/>
          </p:cNvSpPr>
          <p:nvPr>
            <p:ph type="dt" sz="half" idx="10"/>
          </p:nvPr>
        </p:nvSpPr>
        <p:spPr/>
        <p:txBody>
          <a:bodyPr/>
          <a:lstStyle/>
          <a:p>
            <a:fld id="{F0E2CDC3-EE4B-4B0B-9273-3CFC021B2359}" type="datetimeFigureOut">
              <a:rPr lang="en-US" smtClean="0"/>
              <a:t>1/27/2023</a:t>
            </a:fld>
            <a:endParaRPr lang="en-US" dirty="0"/>
          </a:p>
        </p:txBody>
      </p:sp>
      <p:sp>
        <p:nvSpPr>
          <p:cNvPr id="8" name="Footer Placeholder 7">
            <a:extLst>
              <a:ext uri="{FF2B5EF4-FFF2-40B4-BE49-F238E27FC236}">
                <a16:creationId xmlns:a16="http://schemas.microsoft.com/office/drawing/2014/main" id="{118D722A-50D7-4403-850A-48ACE75D53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D57FAD1-5F9E-41A5-9D9D-467BA49421E3}"/>
              </a:ext>
            </a:extLst>
          </p:cNvPr>
          <p:cNvSpPr>
            <a:spLocks noGrp="1"/>
          </p:cNvSpPr>
          <p:nvPr>
            <p:ph type="sldNum" sz="quarter" idx="12"/>
          </p:nvPr>
        </p:nvSpPr>
        <p:spPr/>
        <p:txBody>
          <a:bodyPr/>
          <a:lstStyle/>
          <a:p>
            <a:fld id="{73DC9687-02D6-4B52-9A42-B194E043B4AA}" type="slidenum">
              <a:rPr lang="en-US" smtClean="0"/>
              <a:t>‹#›</a:t>
            </a:fld>
            <a:endParaRPr lang="en-US" dirty="0"/>
          </a:p>
        </p:txBody>
      </p:sp>
    </p:spTree>
    <p:extLst>
      <p:ext uri="{BB962C8B-B14F-4D97-AF65-F5344CB8AC3E}">
        <p14:creationId xmlns:p14="http://schemas.microsoft.com/office/powerpoint/2010/main" val="367348397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BB04-1D34-4106-BAF0-D92C32ACBC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FF31BC-3250-4B1B-8A2E-E0AF15DDC91F}"/>
              </a:ext>
            </a:extLst>
          </p:cNvPr>
          <p:cNvSpPr>
            <a:spLocks noGrp="1"/>
          </p:cNvSpPr>
          <p:nvPr>
            <p:ph type="dt" sz="half" idx="10"/>
          </p:nvPr>
        </p:nvSpPr>
        <p:spPr/>
        <p:txBody>
          <a:bodyPr/>
          <a:lstStyle/>
          <a:p>
            <a:fld id="{F0E2CDC3-EE4B-4B0B-9273-3CFC021B2359}" type="datetimeFigureOut">
              <a:rPr lang="en-US" smtClean="0"/>
              <a:t>1/27/2023</a:t>
            </a:fld>
            <a:endParaRPr lang="en-US" dirty="0"/>
          </a:p>
        </p:txBody>
      </p:sp>
      <p:sp>
        <p:nvSpPr>
          <p:cNvPr id="4" name="Footer Placeholder 3">
            <a:extLst>
              <a:ext uri="{FF2B5EF4-FFF2-40B4-BE49-F238E27FC236}">
                <a16:creationId xmlns:a16="http://schemas.microsoft.com/office/drawing/2014/main" id="{4559F37F-26D4-4462-8087-B88991B6BB6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67585C6-40B5-450C-9C70-05C6A0EE3C76}"/>
              </a:ext>
            </a:extLst>
          </p:cNvPr>
          <p:cNvSpPr>
            <a:spLocks noGrp="1"/>
          </p:cNvSpPr>
          <p:nvPr>
            <p:ph type="sldNum" sz="quarter" idx="12"/>
          </p:nvPr>
        </p:nvSpPr>
        <p:spPr/>
        <p:txBody>
          <a:bodyPr/>
          <a:lstStyle/>
          <a:p>
            <a:fld id="{73DC9687-02D6-4B52-9A42-B194E043B4AA}" type="slidenum">
              <a:rPr lang="en-US" smtClean="0"/>
              <a:t>‹#›</a:t>
            </a:fld>
            <a:endParaRPr lang="en-US" dirty="0"/>
          </a:p>
        </p:txBody>
      </p:sp>
    </p:spTree>
    <p:extLst>
      <p:ext uri="{BB962C8B-B14F-4D97-AF65-F5344CB8AC3E}">
        <p14:creationId xmlns:p14="http://schemas.microsoft.com/office/powerpoint/2010/main" val="112400407"/>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6B8A0-B1B3-4EA1-9CE5-54F68E8D8017}"/>
              </a:ext>
            </a:extLst>
          </p:cNvPr>
          <p:cNvSpPr>
            <a:spLocks noGrp="1"/>
          </p:cNvSpPr>
          <p:nvPr>
            <p:ph type="dt" sz="half" idx="10"/>
          </p:nvPr>
        </p:nvSpPr>
        <p:spPr/>
        <p:txBody>
          <a:bodyPr/>
          <a:lstStyle/>
          <a:p>
            <a:fld id="{F0E2CDC3-EE4B-4B0B-9273-3CFC021B2359}" type="datetimeFigureOut">
              <a:rPr lang="en-US" smtClean="0"/>
              <a:t>1/27/2023</a:t>
            </a:fld>
            <a:endParaRPr lang="en-US" dirty="0"/>
          </a:p>
        </p:txBody>
      </p:sp>
      <p:sp>
        <p:nvSpPr>
          <p:cNvPr id="3" name="Footer Placeholder 2">
            <a:extLst>
              <a:ext uri="{FF2B5EF4-FFF2-40B4-BE49-F238E27FC236}">
                <a16:creationId xmlns:a16="http://schemas.microsoft.com/office/drawing/2014/main" id="{0627AABA-D789-4703-B55C-43C032EB969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103F044-D03C-4E72-ADD0-60405B03590E}"/>
              </a:ext>
            </a:extLst>
          </p:cNvPr>
          <p:cNvSpPr>
            <a:spLocks noGrp="1"/>
          </p:cNvSpPr>
          <p:nvPr>
            <p:ph type="sldNum" sz="quarter" idx="12"/>
          </p:nvPr>
        </p:nvSpPr>
        <p:spPr/>
        <p:txBody>
          <a:bodyPr/>
          <a:lstStyle/>
          <a:p>
            <a:fld id="{73DC9687-02D6-4B52-9A42-B194E043B4AA}" type="slidenum">
              <a:rPr lang="en-US" smtClean="0"/>
              <a:t>‹#›</a:t>
            </a:fld>
            <a:endParaRPr lang="en-US" dirty="0"/>
          </a:p>
        </p:txBody>
      </p:sp>
    </p:spTree>
    <p:extLst>
      <p:ext uri="{BB962C8B-B14F-4D97-AF65-F5344CB8AC3E}">
        <p14:creationId xmlns:p14="http://schemas.microsoft.com/office/powerpoint/2010/main" val="2635066957"/>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6B1C-4BD1-4300-A418-D2E9F6528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732EC7-370E-4B12-924C-2970B5ED94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053A94-F28E-450E-81BA-70CF940FE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E45382-F3D7-4D97-9F3E-0FBAC0E5FF7F}"/>
              </a:ext>
            </a:extLst>
          </p:cNvPr>
          <p:cNvSpPr>
            <a:spLocks noGrp="1"/>
          </p:cNvSpPr>
          <p:nvPr>
            <p:ph type="dt" sz="half" idx="10"/>
          </p:nvPr>
        </p:nvSpPr>
        <p:spPr/>
        <p:txBody>
          <a:bodyPr/>
          <a:lstStyle/>
          <a:p>
            <a:fld id="{F0E2CDC3-EE4B-4B0B-9273-3CFC021B2359}" type="datetimeFigureOut">
              <a:rPr lang="en-US" smtClean="0"/>
              <a:t>1/27/2023</a:t>
            </a:fld>
            <a:endParaRPr lang="en-US" dirty="0"/>
          </a:p>
        </p:txBody>
      </p:sp>
      <p:sp>
        <p:nvSpPr>
          <p:cNvPr id="6" name="Footer Placeholder 5">
            <a:extLst>
              <a:ext uri="{FF2B5EF4-FFF2-40B4-BE49-F238E27FC236}">
                <a16:creationId xmlns:a16="http://schemas.microsoft.com/office/drawing/2014/main" id="{CA5B6FBE-F79F-4A3E-9BAF-B19095591D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5FCE75-61A6-41AC-9BB4-CD053250A242}"/>
              </a:ext>
            </a:extLst>
          </p:cNvPr>
          <p:cNvSpPr>
            <a:spLocks noGrp="1"/>
          </p:cNvSpPr>
          <p:nvPr>
            <p:ph type="sldNum" sz="quarter" idx="12"/>
          </p:nvPr>
        </p:nvSpPr>
        <p:spPr/>
        <p:txBody>
          <a:bodyPr/>
          <a:lstStyle/>
          <a:p>
            <a:fld id="{73DC9687-02D6-4B52-9A42-B194E043B4AA}" type="slidenum">
              <a:rPr lang="en-US" smtClean="0"/>
              <a:t>‹#›</a:t>
            </a:fld>
            <a:endParaRPr lang="en-US" dirty="0"/>
          </a:p>
        </p:txBody>
      </p:sp>
    </p:spTree>
    <p:extLst>
      <p:ext uri="{BB962C8B-B14F-4D97-AF65-F5344CB8AC3E}">
        <p14:creationId xmlns:p14="http://schemas.microsoft.com/office/powerpoint/2010/main" val="211858018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45913-8148-6EEF-F18F-D2DBDF970F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FDD3E6-F68F-A12B-7B3D-0CA53444E9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BC6C1-8F44-092C-7A5F-056A1BFE707A}"/>
              </a:ext>
            </a:extLst>
          </p:cNvPr>
          <p:cNvSpPr>
            <a:spLocks noGrp="1"/>
          </p:cNvSpPr>
          <p:nvPr>
            <p:ph type="dt" sz="half" idx="10"/>
          </p:nvPr>
        </p:nvSpPr>
        <p:spPr/>
        <p:txBody>
          <a:bodyPr/>
          <a:lstStyle/>
          <a:p>
            <a:fld id="{02805437-E845-41E9-AB2D-129650BE8C79}" type="datetimeFigureOut">
              <a:rPr lang="en-US" smtClean="0"/>
              <a:t>1/27/2023</a:t>
            </a:fld>
            <a:endParaRPr lang="en-US" dirty="0"/>
          </a:p>
        </p:txBody>
      </p:sp>
      <p:sp>
        <p:nvSpPr>
          <p:cNvPr id="5" name="Footer Placeholder 4">
            <a:extLst>
              <a:ext uri="{FF2B5EF4-FFF2-40B4-BE49-F238E27FC236}">
                <a16:creationId xmlns:a16="http://schemas.microsoft.com/office/drawing/2014/main" id="{028B158F-5AFF-6621-9A23-0E2692BD49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2D531D-D337-3D77-24B0-63C74328E24E}"/>
              </a:ext>
            </a:extLst>
          </p:cNvPr>
          <p:cNvSpPr>
            <a:spLocks noGrp="1"/>
          </p:cNvSpPr>
          <p:nvPr>
            <p:ph type="sldNum" sz="quarter" idx="12"/>
          </p:nvPr>
        </p:nvSpPr>
        <p:spPr/>
        <p:txBody>
          <a:bodyPr/>
          <a:lstStyle/>
          <a:p>
            <a:fld id="{79159F65-2604-4FBE-B1EB-DF7A558BF6EC}" type="slidenum">
              <a:rPr lang="en-US" smtClean="0"/>
              <a:t>‹#›</a:t>
            </a:fld>
            <a:endParaRPr lang="en-US" dirty="0"/>
          </a:p>
        </p:txBody>
      </p:sp>
    </p:spTree>
    <p:extLst>
      <p:ext uri="{BB962C8B-B14F-4D97-AF65-F5344CB8AC3E}">
        <p14:creationId xmlns:p14="http://schemas.microsoft.com/office/powerpoint/2010/main" val="414366290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BC258-F1DC-4498-A011-1883FBE92B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BF8425-E187-4E76-9E2B-4A9C16E1C2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B38C903-FB1C-4012-8097-B3CAB8BD48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CD7043-DA2C-4346-9EF1-1C211D541E7D}"/>
              </a:ext>
            </a:extLst>
          </p:cNvPr>
          <p:cNvSpPr>
            <a:spLocks noGrp="1"/>
          </p:cNvSpPr>
          <p:nvPr>
            <p:ph type="dt" sz="half" idx="10"/>
          </p:nvPr>
        </p:nvSpPr>
        <p:spPr/>
        <p:txBody>
          <a:bodyPr/>
          <a:lstStyle/>
          <a:p>
            <a:fld id="{F0E2CDC3-EE4B-4B0B-9273-3CFC021B2359}" type="datetimeFigureOut">
              <a:rPr lang="en-US" smtClean="0"/>
              <a:t>1/27/2023</a:t>
            </a:fld>
            <a:endParaRPr lang="en-US" dirty="0"/>
          </a:p>
        </p:txBody>
      </p:sp>
      <p:sp>
        <p:nvSpPr>
          <p:cNvPr id="6" name="Footer Placeholder 5">
            <a:extLst>
              <a:ext uri="{FF2B5EF4-FFF2-40B4-BE49-F238E27FC236}">
                <a16:creationId xmlns:a16="http://schemas.microsoft.com/office/drawing/2014/main" id="{636744F0-FC80-4E88-B77E-68B182CF978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7AC250-D94C-4B30-AE4B-F0A3055217DA}"/>
              </a:ext>
            </a:extLst>
          </p:cNvPr>
          <p:cNvSpPr>
            <a:spLocks noGrp="1"/>
          </p:cNvSpPr>
          <p:nvPr>
            <p:ph type="sldNum" sz="quarter" idx="12"/>
          </p:nvPr>
        </p:nvSpPr>
        <p:spPr/>
        <p:txBody>
          <a:bodyPr/>
          <a:lstStyle/>
          <a:p>
            <a:fld id="{73DC9687-02D6-4B52-9A42-B194E043B4AA}" type="slidenum">
              <a:rPr lang="en-US" smtClean="0"/>
              <a:t>‹#›</a:t>
            </a:fld>
            <a:endParaRPr lang="en-US" dirty="0"/>
          </a:p>
        </p:txBody>
      </p:sp>
    </p:spTree>
    <p:extLst>
      <p:ext uri="{BB962C8B-B14F-4D97-AF65-F5344CB8AC3E}">
        <p14:creationId xmlns:p14="http://schemas.microsoft.com/office/powerpoint/2010/main" val="331946703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430BD-0965-48B7-B8DC-B75C87469F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43EA0F-6B49-4250-BB2F-0230E91284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5DC27-A42C-4E5A-B8E5-D564F78BD0A7}"/>
              </a:ext>
            </a:extLst>
          </p:cNvPr>
          <p:cNvSpPr>
            <a:spLocks noGrp="1"/>
          </p:cNvSpPr>
          <p:nvPr>
            <p:ph type="dt" sz="half" idx="10"/>
          </p:nvPr>
        </p:nvSpPr>
        <p:spPr/>
        <p:txBody>
          <a:bodyPr/>
          <a:lstStyle/>
          <a:p>
            <a:fld id="{F0E2CDC3-EE4B-4B0B-9273-3CFC021B2359}" type="datetimeFigureOut">
              <a:rPr lang="en-US" smtClean="0"/>
              <a:t>1/27/2023</a:t>
            </a:fld>
            <a:endParaRPr lang="en-US" dirty="0"/>
          </a:p>
        </p:txBody>
      </p:sp>
      <p:sp>
        <p:nvSpPr>
          <p:cNvPr id="5" name="Footer Placeholder 4">
            <a:extLst>
              <a:ext uri="{FF2B5EF4-FFF2-40B4-BE49-F238E27FC236}">
                <a16:creationId xmlns:a16="http://schemas.microsoft.com/office/drawing/2014/main" id="{8BCA746C-1959-42AA-9F43-858BCC3928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0F704D-F4FC-4F46-8BF1-59D9ABFE7564}"/>
              </a:ext>
            </a:extLst>
          </p:cNvPr>
          <p:cNvSpPr>
            <a:spLocks noGrp="1"/>
          </p:cNvSpPr>
          <p:nvPr>
            <p:ph type="sldNum" sz="quarter" idx="12"/>
          </p:nvPr>
        </p:nvSpPr>
        <p:spPr/>
        <p:txBody>
          <a:bodyPr/>
          <a:lstStyle/>
          <a:p>
            <a:fld id="{73DC9687-02D6-4B52-9A42-B194E043B4AA}" type="slidenum">
              <a:rPr lang="en-US" smtClean="0"/>
              <a:t>‹#›</a:t>
            </a:fld>
            <a:endParaRPr lang="en-US" dirty="0"/>
          </a:p>
        </p:txBody>
      </p:sp>
    </p:spTree>
    <p:extLst>
      <p:ext uri="{BB962C8B-B14F-4D97-AF65-F5344CB8AC3E}">
        <p14:creationId xmlns:p14="http://schemas.microsoft.com/office/powerpoint/2010/main" val="365231195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F7BF13-D20A-47EF-B0B2-1B26421E27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9C64DF-2F3D-46A2-A852-A6BE4F5E93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6067F-0C3C-4633-A890-ACA25A161A77}"/>
              </a:ext>
            </a:extLst>
          </p:cNvPr>
          <p:cNvSpPr>
            <a:spLocks noGrp="1"/>
          </p:cNvSpPr>
          <p:nvPr>
            <p:ph type="dt" sz="half" idx="10"/>
          </p:nvPr>
        </p:nvSpPr>
        <p:spPr/>
        <p:txBody>
          <a:bodyPr/>
          <a:lstStyle/>
          <a:p>
            <a:fld id="{F0E2CDC3-EE4B-4B0B-9273-3CFC021B2359}" type="datetimeFigureOut">
              <a:rPr lang="en-US" smtClean="0"/>
              <a:t>1/27/2023</a:t>
            </a:fld>
            <a:endParaRPr lang="en-US" dirty="0"/>
          </a:p>
        </p:txBody>
      </p:sp>
      <p:sp>
        <p:nvSpPr>
          <p:cNvPr id="5" name="Footer Placeholder 4">
            <a:extLst>
              <a:ext uri="{FF2B5EF4-FFF2-40B4-BE49-F238E27FC236}">
                <a16:creationId xmlns:a16="http://schemas.microsoft.com/office/drawing/2014/main" id="{47A2A9C0-7300-4D8F-92FA-B086B11E6A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CF35E4-F316-4323-92A4-8EFA78EF0D92}"/>
              </a:ext>
            </a:extLst>
          </p:cNvPr>
          <p:cNvSpPr>
            <a:spLocks noGrp="1"/>
          </p:cNvSpPr>
          <p:nvPr>
            <p:ph type="sldNum" sz="quarter" idx="12"/>
          </p:nvPr>
        </p:nvSpPr>
        <p:spPr/>
        <p:txBody>
          <a:bodyPr/>
          <a:lstStyle/>
          <a:p>
            <a:fld id="{73DC9687-02D6-4B52-9A42-B194E043B4AA}" type="slidenum">
              <a:rPr lang="en-US" smtClean="0"/>
              <a:t>‹#›</a:t>
            </a:fld>
            <a:endParaRPr lang="en-US" dirty="0"/>
          </a:p>
        </p:txBody>
      </p:sp>
    </p:spTree>
    <p:extLst>
      <p:ext uri="{BB962C8B-B14F-4D97-AF65-F5344CB8AC3E}">
        <p14:creationId xmlns:p14="http://schemas.microsoft.com/office/powerpoint/2010/main" val="129568822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4713-AC1A-C206-EFEC-783A5A97FF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F3D0E4-B2D5-CC2D-AF48-5257664F66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1D0A4-4E01-1262-15A6-07D909EBA26C}"/>
              </a:ext>
            </a:extLst>
          </p:cNvPr>
          <p:cNvSpPr>
            <a:spLocks noGrp="1"/>
          </p:cNvSpPr>
          <p:nvPr>
            <p:ph type="dt" sz="half" idx="10"/>
          </p:nvPr>
        </p:nvSpPr>
        <p:spPr/>
        <p:txBody>
          <a:bodyPr/>
          <a:lstStyle/>
          <a:p>
            <a:fld id="{02805437-E845-41E9-AB2D-129650BE8C79}" type="datetimeFigureOut">
              <a:rPr lang="en-US" smtClean="0"/>
              <a:t>1/27/2023</a:t>
            </a:fld>
            <a:endParaRPr lang="en-US" dirty="0"/>
          </a:p>
        </p:txBody>
      </p:sp>
      <p:sp>
        <p:nvSpPr>
          <p:cNvPr id="5" name="Footer Placeholder 4">
            <a:extLst>
              <a:ext uri="{FF2B5EF4-FFF2-40B4-BE49-F238E27FC236}">
                <a16:creationId xmlns:a16="http://schemas.microsoft.com/office/drawing/2014/main" id="{F138F008-F9CF-68DE-AD9E-C7BD802209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EF36B1-D9F2-8397-8C3D-A2856DF07221}"/>
              </a:ext>
            </a:extLst>
          </p:cNvPr>
          <p:cNvSpPr>
            <a:spLocks noGrp="1"/>
          </p:cNvSpPr>
          <p:nvPr>
            <p:ph type="sldNum" sz="quarter" idx="12"/>
          </p:nvPr>
        </p:nvSpPr>
        <p:spPr/>
        <p:txBody>
          <a:bodyPr/>
          <a:lstStyle/>
          <a:p>
            <a:fld id="{79159F65-2604-4FBE-B1EB-DF7A558BF6EC}" type="slidenum">
              <a:rPr lang="en-US" smtClean="0"/>
              <a:t>‹#›</a:t>
            </a:fld>
            <a:endParaRPr lang="en-US" dirty="0"/>
          </a:p>
        </p:txBody>
      </p:sp>
    </p:spTree>
    <p:extLst>
      <p:ext uri="{BB962C8B-B14F-4D97-AF65-F5344CB8AC3E}">
        <p14:creationId xmlns:p14="http://schemas.microsoft.com/office/powerpoint/2010/main" val="32390464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CB223-EC7B-8E1A-E45E-D3A6452CE5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FAFF51-0EFC-8EFA-3DE7-B1E9985C18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CD9B36-C6C3-7798-F52A-C9A7ED882D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D43022-0F73-8A50-8BC0-8240F0B7959B}"/>
              </a:ext>
            </a:extLst>
          </p:cNvPr>
          <p:cNvSpPr>
            <a:spLocks noGrp="1"/>
          </p:cNvSpPr>
          <p:nvPr>
            <p:ph type="dt" sz="half" idx="10"/>
          </p:nvPr>
        </p:nvSpPr>
        <p:spPr/>
        <p:txBody>
          <a:bodyPr/>
          <a:lstStyle/>
          <a:p>
            <a:fld id="{02805437-E845-41E9-AB2D-129650BE8C79}" type="datetimeFigureOut">
              <a:rPr lang="en-US" smtClean="0"/>
              <a:t>1/27/2023</a:t>
            </a:fld>
            <a:endParaRPr lang="en-US" dirty="0"/>
          </a:p>
        </p:txBody>
      </p:sp>
      <p:sp>
        <p:nvSpPr>
          <p:cNvPr id="6" name="Footer Placeholder 5">
            <a:extLst>
              <a:ext uri="{FF2B5EF4-FFF2-40B4-BE49-F238E27FC236}">
                <a16:creationId xmlns:a16="http://schemas.microsoft.com/office/drawing/2014/main" id="{BD821EA7-53EA-E945-94FB-16C228F663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5EADDEA-D9A4-A615-8B4B-0D315B4A3083}"/>
              </a:ext>
            </a:extLst>
          </p:cNvPr>
          <p:cNvSpPr>
            <a:spLocks noGrp="1"/>
          </p:cNvSpPr>
          <p:nvPr>
            <p:ph type="sldNum" sz="quarter" idx="12"/>
          </p:nvPr>
        </p:nvSpPr>
        <p:spPr/>
        <p:txBody>
          <a:bodyPr/>
          <a:lstStyle/>
          <a:p>
            <a:fld id="{79159F65-2604-4FBE-B1EB-DF7A558BF6EC}" type="slidenum">
              <a:rPr lang="en-US" smtClean="0"/>
              <a:t>‹#›</a:t>
            </a:fld>
            <a:endParaRPr lang="en-US" dirty="0"/>
          </a:p>
        </p:txBody>
      </p:sp>
    </p:spTree>
    <p:extLst>
      <p:ext uri="{BB962C8B-B14F-4D97-AF65-F5344CB8AC3E}">
        <p14:creationId xmlns:p14="http://schemas.microsoft.com/office/powerpoint/2010/main" val="50204171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2155-C782-E765-EE02-D8FA2CDDE3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0C8D60-1A56-F678-861D-5B42E402E3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39D87-7E97-8CC9-D0BF-81369D88FA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10DCE9-69F8-2827-DBE2-503D19E6E8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63BC55-5313-9CAE-A308-443F86335F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9F46B5-B9E1-9479-58D6-38DED797A4E1}"/>
              </a:ext>
            </a:extLst>
          </p:cNvPr>
          <p:cNvSpPr>
            <a:spLocks noGrp="1"/>
          </p:cNvSpPr>
          <p:nvPr>
            <p:ph type="dt" sz="half" idx="10"/>
          </p:nvPr>
        </p:nvSpPr>
        <p:spPr/>
        <p:txBody>
          <a:bodyPr/>
          <a:lstStyle/>
          <a:p>
            <a:fld id="{02805437-E845-41E9-AB2D-129650BE8C79}" type="datetimeFigureOut">
              <a:rPr lang="en-US" smtClean="0"/>
              <a:t>1/27/2023</a:t>
            </a:fld>
            <a:endParaRPr lang="en-US" dirty="0"/>
          </a:p>
        </p:txBody>
      </p:sp>
      <p:sp>
        <p:nvSpPr>
          <p:cNvPr id="8" name="Footer Placeholder 7">
            <a:extLst>
              <a:ext uri="{FF2B5EF4-FFF2-40B4-BE49-F238E27FC236}">
                <a16:creationId xmlns:a16="http://schemas.microsoft.com/office/drawing/2014/main" id="{0E0F97B6-7A00-28CF-E629-75BF0280B6C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AADD70C-0A9C-6FBC-FA38-EA713549B1A2}"/>
              </a:ext>
            </a:extLst>
          </p:cNvPr>
          <p:cNvSpPr>
            <a:spLocks noGrp="1"/>
          </p:cNvSpPr>
          <p:nvPr>
            <p:ph type="sldNum" sz="quarter" idx="12"/>
          </p:nvPr>
        </p:nvSpPr>
        <p:spPr/>
        <p:txBody>
          <a:bodyPr/>
          <a:lstStyle/>
          <a:p>
            <a:fld id="{79159F65-2604-4FBE-B1EB-DF7A558BF6EC}" type="slidenum">
              <a:rPr lang="en-US" smtClean="0"/>
              <a:t>‹#›</a:t>
            </a:fld>
            <a:endParaRPr lang="en-US" dirty="0"/>
          </a:p>
        </p:txBody>
      </p:sp>
    </p:spTree>
    <p:extLst>
      <p:ext uri="{BB962C8B-B14F-4D97-AF65-F5344CB8AC3E}">
        <p14:creationId xmlns:p14="http://schemas.microsoft.com/office/powerpoint/2010/main" val="137727342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F650-BE1F-73FF-B484-79B3D73B76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3141F4-5374-12C1-DCCD-060E88819DC5}"/>
              </a:ext>
            </a:extLst>
          </p:cNvPr>
          <p:cNvSpPr>
            <a:spLocks noGrp="1"/>
          </p:cNvSpPr>
          <p:nvPr>
            <p:ph type="dt" sz="half" idx="10"/>
          </p:nvPr>
        </p:nvSpPr>
        <p:spPr/>
        <p:txBody>
          <a:bodyPr/>
          <a:lstStyle/>
          <a:p>
            <a:fld id="{02805437-E845-41E9-AB2D-129650BE8C79}" type="datetimeFigureOut">
              <a:rPr lang="en-US" smtClean="0"/>
              <a:t>1/27/2023</a:t>
            </a:fld>
            <a:endParaRPr lang="en-US" dirty="0"/>
          </a:p>
        </p:txBody>
      </p:sp>
      <p:sp>
        <p:nvSpPr>
          <p:cNvPr id="4" name="Footer Placeholder 3">
            <a:extLst>
              <a:ext uri="{FF2B5EF4-FFF2-40B4-BE49-F238E27FC236}">
                <a16:creationId xmlns:a16="http://schemas.microsoft.com/office/drawing/2014/main" id="{D4CAD0CC-63F9-38B0-90B8-537899AF89B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055D284-FD20-36A9-FA87-86FF69FD982A}"/>
              </a:ext>
            </a:extLst>
          </p:cNvPr>
          <p:cNvSpPr>
            <a:spLocks noGrp="1"/>
          </p:cNvSpPr>
          <p:nvPr>
            <p:ph type="sldNum" sz="quarter" idx="12"/>
          </p:nvPr>
        </p:nvSpPr>
        <p:spPr/>
        <p:txBody>
          <a:bodyPr/>
          <a:lstStyle/>
          <a:p>
            <a:fld id="{79159F65-2604-4FBE-B1EB-DF7A558BF6EC}" type="slidenum">
              <a:rPr lang="en-US" smtClean="0"/>
              <a:t>‹#›</a:t>
            </a:fld>
            <a:endParaRPr lang="en-US" dirty="0"/>
          </a:p>
        </p:txBody>
      </p:sp>
    </p:spTree>
    <p:extLst>
      <p:ext uri="{BB962C8B-B14F-4D97-AF65-F5344CB8AC3E}">
        <p14:creationId xmlns:p14="http://schemas.microsoft.com/office/powerpoint/2010/main" val="174826221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513B1-B245-192D-542E-0AEDBF4BF2C2}"/>
              </a:ext>
            </a:extLst>
          </p:cNvPr>
          <p:cNvSpPr>
            <a:spLocks noGrp="1"/>
          </p:cNvSpPr>
          <p:nvPr>
            <p:ph type="dt" sz="half" idx="10"/>
          </p:nvPr>
        </p:nvSpPr>
        <p:spPr/>
        <p:txBody>
          <a:bodyPr/>
          <a:lstStyle/>
          <a:p>
            <a:fld id="{02805437-E845-41E9-AB2D-129650BE8C79}" type="datetimeFigureOut">
              <a:rPr lang="en-US" smtClean="0"/>
              <a:t>1/27/2023</a:t>
            </a:fld>
            <a:endParaRPr lang="en-US" dirty="0"/>
          </a:p>
        </p:txBody>
      </p:sp>
      <p:sp>
        <p:nvSpPr>
          <p:cNvPr id="3" name="Footer Placeholder 2">
            <a:extLst>
              <a:ext uri="{FF2B5EF4-FFF2-40B4-BE49-F238E27FC236}">
                <a16:creationId xmlns:a16="http://schemas.microsoft.com/office/drawing/2014/main" id="{D9FB5D0D-8E9C-D180-FE5B-91CBA937385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7D6A096-B345-3C2C-F72B-7E8C04A10756}"/>
              </a:ext>
            </a:extLst>
          </p:cNvPr>
          <p:cNvSpPr>
            <a:spLocks noGrp="1"/>
          </p:cNvSpPr>
          <p:nvPr>
            <p:ph type="sldNum" sz="quarter" idx="12"/>
          </p:nvPr>
        </p:nvSpPr>
        <p:spPr/>
        <p:txBody>
          <a:bodyPr/>
          <a:lstStyle/>
          <a:p>
            <a:fld id="{79159F65-2604-4FBE-B1EB-DF7A558BF6EC}" type="slidenum">
              <a:rPr lang="en-US" smtClean="0"/>
              <a:t>‹#›</a:t>
            </a:fld>
            <a:endParaRPr lang="en-US" dirty="0"/>
          </a:p>
        </p:txBody>
      </p:sp>
    </p:spTree>
    <p:extLst>
      <p:ext uri="{BB962C8B-B14F-4D97-AF65-F5344CB8AC3E}">
        <p14:creationId xmlns:p14="http://schemas.microsoft.com/office/powerpoint/2010/main" val="15844739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696AE-2870-9B12-EEE8-E6A3929BC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875AF8-299F-A0D7-6D58-B788D7FB90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75FDF3-2CD0-3175-477E-883A6BBB74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E9E683-B44A-4111-3F99-D44DAE9813D2}"/>
              </a:ext>
            </a:extLst>
          </p:cNvPr>
          <p:cNvSpPr>
            <a:spLocks noGrp="1"/>
          </p:cNvSpPr>
          <p:nvPr>
            <p:ph type="dt" sz="half" idx="10"/>
          </p:nvPr>
        </p:nvSpPr>
        <p:spPr/>
        <p:txBody>
          <a:bodyPr/>
          <a:lstStyle/>
          <a:p>
            <a:fld id="{02805437-E845-41E9-AB2D-129650BE8C79}" type="datetimeFigureOut">
              <a:rPr lang="en-US" smtClean="0"/>
              <a:t>1/27/2023</a:t>
            </a:fld>
            <a:endParaRPr lang="en-US" dirty="0"/>
          </a:p>
        </p:txBody>
      </p:sp>
      <p:sp>
        <p:nvSpPr>
          <p:cNvPr id="6" name="Footer Placeholder 5">
            <a:extLst>
              <a:ext uri="{FF2B5EF4-FFF2-40B4-BE49-F238E27FC236}">
                <a16:creationId xmlns:a16="http://schemas.microsoft.com/office/drawing/2014/main" id="{92BD4313-E629-63C0-D05D-266C502D5A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E4072E0-7652-CFAA-7EB1-909E451BBBF0}"/>
              </a:ext>
            </a:extLst>
          </p:cNvPr>
          <p:cNvSpPr>
            <a:spLocks noGrp="1"/>
          </p:cNvSpPr>
          <p:nvPr>
            <p:ph type="sldNum" sz="quarter" idx="12"/>
          </p:nvPr>
        </p:nvSpPr>
        <p:spPr/>
        <p:txBody>
          <a:bodyPr/>
          <a:lstStyle/>
          <a:p>
            <a:fld id="{79159F65-2604-4FBE-B1EB-DF7A558BF6EC}" type="slidenum">
              <a:rPr lang="en-US" smtClean="0"/>
              <a:t>‹#›</a:t>
            </a:fld>
            <a:endParaRPr lang="en-US" dirty="0"/>
          </a:p>
        </p:txBody>
      </p:sp>
    </p:spTree>
    <p:extLst>
      <p:ext uri="{BB962C8B-B14F-4D97-AF65-F5344CB8AC3E}">
        <p14:creationId xmlns:p14="http://schemas.microsoft.com/office/powerpoint/2010/main" val="427924228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1DAAB-F214-6CE8-43D0-ADAE06843E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35B0B9-04F5-6C85-9B3D-55EA9C2A69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BC3F1C5-9CFD-54C8-8026-17FF14C8AC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2F17C-6E64-B2CC-FA1C-7C3670E6A16B}"/>
              </a:ext>
            </a:extLst>
          </p:cNvPr>
          <p:cNvSpPr>
            <a:spLocks noGrp="1"/>
          </p:cNvSpPr>
          <p:nvPr>
            <p:ph type="dt" sz="half" idx="10"/>
          </p:nvPr>
        </p:nvSpPr>
        <p:spPr/>
        <p:txBody>
          <a:bodyPr/>
          <a:lstStyle/>
          <a:p>
            <a:fld id="{02805437-E845-41E9-AB2D-129650BE8C79}" type="datetimeFigureOut">
              <a:rPr lang="en-US" smtClean="0"/>
              <a:t>1/27/2023</a:t>
            </a:fld>
            <a:endParaRPr lang="en-US" dirty="0"/>
          </a:p>
        </p:txBody>
      </p:sp>
      <p:sp>
        <p:nvSpPr>
          <p:cNvPr id="6" name="Footer Placeholder 5">
            <a:extLst>
              <a:ext uri="{FF2B5EF4-FFF2-40B4-BE49-F238E27FC236}">
                <a16:creationId xmlns:a16="http://schemas.microsoft.com/office/drawing/2014/main" id="{E1EAFD51-86ED-FF91-99B1-066B54044B9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50327D-C538-D9D5-91DD-DC689418FEB9}"/>
              </a:ext>
            </a:extLst>
          </p:cNvPr>
          <p:cNvSpPr>
            <a:spLocks noGrp="1"/>
          </p:cNvSpPr>
          <p:nvPr>
            <p:ph type="sldNum" sz="quarter" idx="12"/>
          </p:nvPr>
        </p:nvSpPr>
        <p:spPr/>
        <p:txBody>
          <a:bodyPr/>
          <a:lstStyle/>
          <a:p>
            <a:fld id="{79159F65-2604-4FBE-B1EB-DF7A558BF6EC}" type="slidenum">
              <a:rPr lang="en-US" smtClean="0"/>
              <a:t>‹#›</a:t>
            </a:fld>
            <a:endParaRPr lang="en-US" dirty="0"/>
          </a:p>
        </p:txBody>
      </p:sp>
    </p:spTree>
    <p:extLst>
      <p:ext uri="{BB962C8B-B14F-4D97-AF65-F5344CB8AC3E}">
        <p14:creationId xmlns:p14="http://schemas.microsoft.com/office/powerpoint/2010/main" val="57064424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B78A6-82FD-F9F7-54BA-6ED91005A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F30A0E-11BC-99D3-9C4E-FC70D21B9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90408-236F-E407-AC0C-7C4681C95C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05437-E845-41E9-AB2D-129650BE8C79}" type="datetimeFigureOut">
              <a:rPr lang="en-US" smtClean="0"/>
              <a:t>1/27/2023</a:t>
            </a:fld>
            <a:endParaRPr lang="en-US" dirty="0"/>
          </a:p>
        </p:txBody>
      </p:sp>
      <p:sp>
        <p:nvSpPr>
          <p:cNvPr id="5" name="Footer Placeholder 4">
            <a:extLst>
              <a:ext uri="{FF2B5EF4-FFF2-40B4-BE49-F238E27FC236}">
                <a16:creationId xmlns:a16="http://schemas.microsoft.com/office/drawing/2014/main" id="{2FB6C33D-FCD6-868B-E773-4EBE47FCAC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8B9844A-99E3-383B-35A9-18A784EB61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159F65-2604-4FBE-B1EB-DF7A558BF6EC}" type="slidenum">
              <a:rPr lang="en-US" smtClean="0"/>
              <a:t>‹#›</a:t>
            </a:fld>
            <a:endParaRPr lang="en-US" dirty="0"/>
          </a:p>
        </p:txBody>
      </p:sp>
    </p:spTree>
    <p:extLst>
      <p:ext uri="{BB962C8B-B14F-4D97-AF65-F5344CB8AC3E}">
        <p14:creationId xmlns:p14="http://schemas.microsoft.com/office/powerpoint/2010/main" val="255355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DEEF7-503A-4622-9DEB-7338929B4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21F77F-B300-4188-B274-39EFF33F22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C07A5-9031-46C4-9929-17CD82C54A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E2CDC3-EE4B-4B0B-9273-3CFC021B2359}" type="datetimeFigureOut">
              <a:rPr lang="en-US" smtClean="0"/>
              <a:t>1/27/2023</a:t>
            </a:fld>
            <a:endParaRPr lang="en-US" dirty="0"/>
          </a:p>
        </p:txBody>
      </p:sp>
      <p:sp>
        <p:nvSpPr>
          <p:cNvPr id="5" name="Footer Placeholder 4">
            <a:extLst>
              <a:ext uri="{FF2B5EF4-FFF2-40B4-BE49-F238E27FC236}">
                <a16:creationId xmlns:a16="http://schemas.microsoft.com/office/drawing/2014/main" id="{4313472E-E4BA-4376-B58D-77D6584FB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EE7AF85-C93C-4F79-B6EF-8A6D7CB831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C9687-02D6-4B52-9A42-B194E043B4AA}" type="slidenum">
              <a:rPr lang="en-US" smtClean="0"/>
              <a:t>‹#›</a:t>
            </a:fld>
            <a:endParaRPr lang="en-US" dirty="0"/>
          </a:p>
        </p:txBody>
      </p:sp>
    </p:spTree>
    <p:extLst>
      <p:ext uri="{BB962C8B-B14F-4D97-AF65-F5344CB8AC3E}">
        <p14:creationId xmlns:p14="http://schemas.microsoft.com/office/powerpoint/2010/main" val="3788781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microsoft.com/office/2007/relationships/hdphoto" Target="../media/hdphoto6.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5.wd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9,373 Crossroads Sign Stock Photos, Pictures &amp; Royalty-Free Images - iStock">
            <a:extLst>
              <a:ext uri="{FF2B5EF4-FFF2-40B4-BE49-F238E27FC236}">
                <a16:creationId xmlns:a16="http://schemas.microsoft.com/office/drawing/2014/main" id="{BA89AF08-F3A7-AB82-D54A-4A1F023FC59C}"/>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1"/>
            <a:ext cx="12192000" cy="687528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C5B861F-51F7-73B3-07E9-FD022BB5C411}"/>
              </a:ext>
            </a:extLst>
          </p:cNvPr>
          <p:cNvGrpSpPr/>
          <p:nvPr/>
        </p:nvGrpSpPr>
        <p:grpSpPr>
          <a:xfrm>
            <a:off x="525261" y="1353351"/>
            <a:ext cx="11336785" cy="1415772"/>
            <a:chOff x="355105" y="479396"/>
            <a:chExt cx="11336785" cy="1415772"/>
          </a:xfrm>
        </p:grpSpPr>
        <p:sp>
          <p:nvSpPr>
            <p:cNvPr id="4" name="TextBox 3">
              <a:extLst>
                <a:ext uri="{FF2B5EF4-FFF2-40B4-BE49-F238E27FC236}">
                  <a16:creationId xmlns:a16="http://schemas.microsoft.com/office/drawing/2014/main" id="{034502A8-9C41-614F-8FC7-1E3CE196F74B}"/>
                </a:ext>
              </a:extLst>
            </p:cNvPr>
            <p:cNvSpPr txBox="1"/>
            <p:nvPr/>
          </p:nvSpPr>
          <p:spPr>
            <a:xfrm>
              <a:off x="355105" y="479396"/>
              <a:ext cx="11336785" cy="707886"/>
            </a:xfrm>
            <a:prstGeom prst="rect">
              <a:avLst/>
            </a:prstGeom>
            <a:noFill/>
          </p:spPr>
          <p:txBody>
            <a:bodyPr wrap="square" rtlCol="0">
              <a:spAutoFit/>
            </a:bodyPr>
            <a:lstStyle/>
            <a:p>
              <a:r>
                <a:rPr lang="en-US" sz="4000" b="1" spc="300" dirty="0">
                  <a:effectLst>
                    <a:outerShdw blurRad="50800" dist="38100" dir="2700000" algn="tl" rotWithShape="0">
                      <a:prstClr val="black">
                        <a:alpha val="40000"/>
                      </a:prstClr>
                    </a:outerShdw>
                  </a:effectLst>
                  <a:latin typeface="Ideal Sans Medium" pitchFamily="50" charset="0"/>
                  <a:cs typeface="Ideal Sans Medium" pitchFamily="50" charset="0"/>
                </a:rPr>
                <a:t>CONGREGATION AT THE CROSSROADS</a:t>
              </a:r>
            </a:p>
          </p:txBody>
        </p:sp>
        <p:sp>
          <p:nvSpPr>
            <p:cNvPr id="5" name="TextBox 4">
              <a:extLst>
                <a:ext uri="{FF2B5EF4-FFF2-40B4-BE49-F238E27FC236}">
                  <a16:creationId xmlns:a16="http://schemas.microsoft.com/office/drawing/2014/main" id="{1972A59B-8BFB-5924-F9E7-C8B903D77422}"/>
                </a:ext>
              </a:extLst>
            </p:cNvPr>
            <p:cNvSpPr txBox="1"/>
            <p:nvPr/>
          </p:nvSpPr>
          <p:spPr>
            <a:xfrm>
              <a:off x="855215" y="1187282"/>
              <a:ext cx="10170851" cy="707886"/>
            </a:xfrm>
            <a:prstGeom prst="rect">
              <a:avLst/>
            </a:prstGeom>
            <a:noFill/>
          </p:spPr>
          <p:txBody>
            <a:bodyPr wrap="square" rtlCol="0">
              <a:spAutoFit/>
            </a:bodyPr>
            <a:lstStyle/>
            <a:p>
              <a:r>
                <a:rPr lang="en-US" sz="4000" b="1" i="1" spc="300" dirty="0">
                  <a:solidFill>
                    <a:schemeClr val="tx1">
                      <a:lumMod val="85000"/>
                      <a:lumOff val="15000"/>
                    </a:schemeClr>
                  </a:solidFill>
                  <a:effectLst>
                    <a:outerShdw blurRad="50800" dist="38100" dir="2700000" algn="tl" rotWithShape="0">
                      <a:prstClr val="black">
                        <a:alpha val="40000"/>
                      </a:prstClr>
                    </a:outerShdw>
                  </a:effectLst>
                  <a:latin typeface="Ideal Sans Book" pitchFamily="50" charset="0"/>
                  <a:cs typeface="Ideal Sans Book" pitchFamily="50" charset="0"/>
                </a:rPr>
                <a:t>Five Questions for a Challenged Church</a:t>
              </a:r>
            </a:p>
          </p:txBody>
        </p:sp>
        <p:cxnSp>
          <p:nvCxnSpPr>
            <p:cNvPr id="7" name="Straight Connector 6">
              <a:extLst>
                <a:ext uri="{FF2B5EF4-FFF2-40B4-BE49-F238E27FC236}">
                  <a16:creationId xmlns:a16="http://schemas.microsoft.com/office/drawing/2014/main" id="{744180BB-150A-69D7-2F95-0E10342B1E15}"/>
                </a:ext>
              </a:extLst>
            </p:cNvPr>
            <p:cNvCxnSpPr/>
            <p:nvPr/>
          </p:nvCxnSpPr>
          <p:spPr>
            <a:xfrm>
              <a:off x="500110" y="1187282"/>
              <a:ext cx="10934329"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9" descr="Qr code&#10;&#10;Description automatically generated">
            <a:extLst>
              <a:ext uri="{FF2B5EF4-FFF2-40B4-BE49-F238E27FC236}">
                <a16:creationId xmlns:a16="http://schemas.microsoft.com/office/drawing/2014/main" id="{443CADBE-0D42-5BC9-8445-92482D20F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36" y="5180991"/>
            <a:ext cx="1125985" cy="1365489"/>
          </a:xfrm>
          <a:prstGeom prst="rect">
            <a:avLst/>
          </a:prstGeom>
        </p:spPr>
      </p:pic>
    </p:spTree>
    <p:extLst>
      <p:ext uri="{BB962C8B-B14F-4D97-AF65-F5344CB8AC3E}">
        <p14:creationId xmlns:p14="http://schemas.microsoft.com/office/powerpoint/2010/main" val="18182243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ation Model Archives - Reasons to Believe">
            <a:extLst>
              <a:ext uri="{FF2B5EF4-FFF2-40B4-BE49-F238E27FC236}">
                <a16:creationId xmlns:a16="http://schemas.microsoft.com/office/drawing/2014/main" id="{2A9AF602-0ACE-7085-AD1B-D7597B944977}"/>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DEBC22F-E9CF-0DBD-106F-2A8ED1896885}"/>
              </a:ext>
            </a:extLst>
          </p:cNvPr>
          <p:cNvSpPr txBox="1"/>
          <p:nvPr/>
        </p:nvSpPr>
        <p:spPr>
          <a:xfrm>
            <a:off x="665825" y="372233"/>
            <a:ext cx="10860350" cy="6113533"/>
          </a:xfrm>
          <a:prstGeom prst="rect">
            <a:avLst/>
          </a:prstGeom>
          <a:noFill/>
        </p:spPr>
        <p:txBody>
          <a:bodyPr wrap="square">
            <a:spAutoFit/>
          </a:bodyPr>
          <a:lstStyle/>
          <a:p>
            <a:pPr>
              <a:lnSpc>
                <a:spcPct val="150000"/>
              </a:lnSpc>
            </a:pPr>
            <a:r>
              <a:rPr lang="en-US" sz="4000" b="1" dirty="0">
                <a:solidFill>
                  <a:srgbClr val="000000"/>
                </a:solidFill>
              </a:rPr>
              <a:t>Colossians 1:15-18</a:t>
            </a:r>
          </a:p>
          <a:p>
            <a:pPr>
              <a:lnSpc>
                <a:spcPct val="150000"/>
              </a:lnSpc>
            </a:pPr>
            <a:r>
              <a:rPr lang="en-US" sz="2800" b="1" i="0" baseline="30000" dirty="0">
                <a:solidFill>
                  <a:srgbClr val="000000"/>
                </a:solidFill>
                <a:effectLst/>
              </a:rPr>
              <a:t>15 </a:t>
            </a:r>
            <a:r>
              <a:rPr lang="en-US" sz="2800" b="1" i="0" dirty="0">
                <a:solidFill>
                  <a:srgbClr val="000000"/>
                </a:solidFill>
                <a:effectLst/>
              </a:rPr>
              <a:t>The Son is the image of the invisible God, the firstborn over all creation. </a:t>
            </a:r>
            <a:r>
              <a:rPr lang="en-US" sz="2800" b="1" i="0" baseline="30000" dirty="0">
                <a:solidFill>
                  <a:srgbClr val="000000"/>
                </a:solidFill>
                <a:effectLst/>
              </a:rPr>
              <a:t>16 </a:t>
            </a:r>
            <a:r>
              <a:rPr lang="en-US" sz="2800" b="1" i="0" dirty="0">
                <a:solidFill>
                  <a:srgbClr val="000000"/>
                </a:solidFill>
                <a:effectLst/>
              </a:rPr>
              <a:t>For in him all things were created: things in heaven and on earth, visible and invisible, whether thrones or powers or rulers or authorities; all things have been created through him and for him. </a:t>
            </a:r>
            <a:r>
              <a:rPr lang="en-US" sz="2800" b="1" i="0" baseline="30000" dirty="0">
                <a:solidFill>
                  <a:srgbClr val="000000"/>
                </a:solidFill>
                <a:effectLst/>
              </a:rPr>
              <a:t>17 </a:t>
            </a:r>
            <a:r>
              <a:rPr lang="en-US" sz="2800" b="1" i="0" dirty="0">
                <a:solidFill>
                  <a:srgbClr val="000000"/>
                </a:solidFill>
                <a:effectLst/>
              </a:rPr>
              <a:t>He is before all things, and in him all things hold together. </a:t>
            </a:r>
            <a:r>
              <a:rPr lang="en-US" sz="2800" b="1" i="0" baseline="30000" dirty="0">
                <a:solidFill>
                  <a:srgbClr val="000000"/>
                </a:solidFill>
                <a:effectLst/>
              </a:rPr>
              <a:t>18 </a:t>
            </a:r>
            <a:r>
              <a:rPr lang="en-US" sz="2800" b="1" i="0" dirty="0">
                <a:solidFill>
                  <a:srgbClr val="000000"/>
                </a:solidFill>
                <a:effectLst/>
              </a:rPr>
              <a:t>And he is the head of the body, the church; he is the beginning and the firstborn from among the dead, so that in everything he might have the supremacy.</a:t>
            </a:r>
          </a:p>
        </p:txBody>
      </p:sp>
      <p:cxnSp>
        <p:nvCxnSpPr>
          <p:cNvPr id="5" name="Straight Connector 4">
            <a:extLst>
              <a:ext uri="{FF2B5EF4-FFF2-40B4-BE49-F238E27FC236}">
                <a16:creationId xmlns:a16="http://schemas.microsoft.com/office/drawing/2014/main" id="{97FF4842-FDE9-21CA-4D7F-C44B3202C0F0}"/>
              </a:ext>
            </a:extLst>
          </p:cNvPr>
          <p:cNvCxnSpPr/>
          <p:nvPr/>
        </p:nvCxnSpPr>
        <p:spPr>
          <a:xfrm>
            <a:off x="3683134" y="4528710"/>
            <a:ext cx="1313895" cy="0"/>
          </a:xfrm>
          <a:prstGeom prst="line">
            <a:avLst/>
          </a:prstGeom>
          <a:ln w="152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FFF9165-9A65-EAB1-2717-5FAFB5E253D8}"/>
              </a:ext>
            </a:extLst>
          </p:cNvPr>
          <p:cNvCxnSpPr>
            <a:cxnSpLocks/>
          </p:cNvCxnSpPr>
          <p:nvPr/>
        </p:nvCxnSpPr>
        <p:spPr>
          <a:xfrm flipV="1">
            <a:off x="3026186" y="6485766"/>
            <a:ext cx="7597822" cy="14842"/>
          </a:xfrm>
          <a:prstGeom prst="line">
            <a:avLst/>
          </a:prstGeom>
          <a:ln w="152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960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par>
                          <p:cTn id="8" fill="hold">
                            <p:stCondLst>
                              <p:cond delay="750"/>
                            </p:stCondLst>
                            <p:childTnLst>
                              <p:par>
                                <p:cTn id="9" presetID="22" presetClass="entr" presetSubtype="8" fill="hold" nodeType="afterEffect">
                                  <p:stCondLst>
                                    <p:cond delay="15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9,373 Crossroads Sign Stock Photos, Pictures &amp; Royalty-Free Images - iStock">
            <a:extLst>
              <a:ext uri="{FF2B5EF4-FFF2-40B4-BE49-F238E27FC236}">
                <a16:creationId xmlns:a16="http://schemas.microsoft.com/office/drawing/2014/main" id="{7267DE8C-1DDE-ED15-D652-522AD187AD3A}"/>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7528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5C9B0A0-1A72-F2FF-5E14-A04E08606D78}"/>
              </a:ext>
            </a:extLst>
          </p:cNvPr>
          <p:cNvGrpSpPr/>
          <p:nvPr/>
        </p:nvGrpSpPr>
        <p:grpSpPr>
          <a:xfrm>
            <a:off x="527958" y="528798"/>
            <a:ext cx="2302328" cy="2249714"/>
            <a:chOff x="527958" y="246744"/>
            <a:chExt cx="2302328" cy="2249714"/>
          </a:xfrm>
        </p:grpSpPr>
        <p:sp>
          <p:nvSpPr>
            <p:cNvPr id="3" name="Rectangle: Rounded Corners 2">
              <a:extLst>
                <a:ext uri="{FF2B5EF4-FFF2-40B4-BE49-F238E27FC236}">
                  <a16:creationId xmlns:a16="http://schemas.microsoft.com/office/drawing/2014/main" id="{13DA2989-7ABE-F9A1-064A-F3DB7305C4E0}"/>
                </a:ext>
              </a:extLst>
            </p:cNvPr>
            <p:cNvSpPr/>
            <p:nvPr/>
          </p:nvSpPr>
          <p:spPr>
            <a:xfrm>
              <a:off x="527958" y="246744"/>
              <a:ext cx="2302328" cy="2249714"/>
            </a:xfrm>
            <a:prstGeom prst="roundRect">
              <a:avLst/>
            </a:prstGeom>
            <a:solidFill>
              <a:schemeClr val="accent1">
                <a:lumMod val="75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mj-lt"/>
                <a:cs typeface="Ideal Sans Medium" pitchFamily="50" charset="0"/>
              </a:endParaRPr>
            </a:p>
          </p:txBody>
        </p:sp>
        <p:sp>
          <p:nvSpPr>
            <p:cNvPr id="4" name="TextBox 3">
              <a:extLst>
                <a:ext uri="{FF2B5EF4-FFF2-40B4-BE49-F238E27FC236}">
                  <a16:creationId xmlns:a16="http://schemas.microsoft.com/office/drawing/2014/main" id="{E29EC12C-A120-C2A0-72DE-1607F221FD9A}"/>
                </a:ext>
              </a:extLst>
            </p:cNvPr>
            <p:cNvSpPr txBox="1"/>
            <p:nvPr/>
          </p:nvSpPr>
          <p:spPr>
            <a:xfrm>
              <a:off x="873579" y="528798"/>
              <a:ext cx="1611086" cy="1200329"/>
            </a:xfrm>
            <a:prstGeom prst="rect">
              <a:avLst/>
            </a:prstGeom>
            <a:noFill/>
          </p:spPr>
          <p:txBody>
            <a:bodyPr wrap="square" rtlCol="0">
              <a:spAutoFit/>
            </a:bodyPr>
            <a:lstStyle/>
            <a:p>
              <a:r>
                <a:rPr lang="en-US" sz="7200" b="1" dirty="0">
                  <a:solidFill>
                    <a:schemeClr val="bg1"/>
                  </a:solidFill>
                </a:rPr>
                <a:t>Q1</a:t>
              </a:r>
            </a:p>
          </p:txBody>
        </p:sp>
        <p:sp>
          <p:nvSpPr>
            <p:cNvPr id="5" name="TextBox 4">
              <a:extLst>
                <a:ext uri="{FF2B5EF4-FFF2-40B4-BE49-F238E27FC236}">
                  <a16:creationId xmlns:a16="http://schemas.microsoft.com/office/drawing/2014/main" id="{75D347E3-0A2F-DAF7-8AC1-E00FA54CCB23}"/>
                </a:ext>
              </a:extLst>
            </p:cNvPr>
            <p:cNvSpPr txBox="1"/>
            <p:nvPr/>
          </p:nvSpPr>
          <p:spPr>
            <a:xfrm>
              <a:off x="873579" y="1515793"/>
              <a:ext cx="1611086" cy="646331"/>
            </a:xfrm>
            <a:prstGeom prst="rect">
              <a:avLst/>
            </a:prstGeom>
            <a:noFill/>
          </p:spPr>
          <p:txBody>
            <a:bodyPr wrap="square" rtlCol="0">
              <a:spAutoFit/>
            </a:bodyPr>
            <a:lstStyle/>
            <a:p>
              <a:r>
                <a:rPr lang="en-US" sz="3600" b="1" dirty="0">
                  <a:solidFill>
                    <a:schemeClr val="bg1"/>
                  </a:solidFill>
                </a:rPr>
                <a:t>WHY?</a:t>
              </a:r>
            </a:p>
          </p:txBody>
        </p:sp>
      </p:grpSp>
      <p:sp>
        <p:nvSpPr>
          <p:cNvPr id="7" name="TextBox 6">
            <a:extLst>
              <a:ext uri="{FF2B5EF4-FFF2-40B4-BE49-F238E27FC236}">
                <a16:creationId xmlns:a16="http://schemas.microsoft.com/office/drawing/2014/main" id="{3D9DA329-B104-9FBD-8FBD-ED2178636587}"/>
              </a:ext>
            </a:extLst>
          </p:cNvPr>
          <p:cNvSpPr txBox="1"/>
          <p:nvPr/>
        </p:nvSpPr>
        <p:spPr>
          <a:xfrm>
            <a:off x="3175906" y="810852"/>
            <a:ext cx="8488135" cy="1754326"/>
          </a:xfrm>
          <a:prstGeom prst="rect">
            <a:avLst/>
          </a:prstGeom>
          <a:noFill/>
        </p:spPr>
        <p:txBody>
          <a:bodyPr wrap="square" rtlCol="0">
            <a:spAutoFit/>
          </a:bodyPr>
          <a:lstStyle/>
          <a:p>
            <a:r>
              <a:rPr lang="en-US" sz="5400" dirty="0"/>
              <a:t>Why do we care if our church is in decline?</a:t>
            </a:r>
          </a:p>
        </p:txBody>
      </p:sp>
    </p:spTree>
    <p:extLst>
      <p:ext uri="{BB962C8B-B14F-4D97-AF65-F5344CB8AC3E}">
        <p14:creationId xmlns:p14="http://schemas.microsoft.com/office/powerpoint/2010/main" val="41436044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9,373 Crossroads Sign Stock Photos, Pictures &amp; Royalty-Free Images - iStock">
            <a:extLst>
              <a:ext uri="{FF2B5EF4-FFF2-40B4-BE49-F238E27FC236}">
                <a16:creationId xmlns:a16="http://schemas.microsoft.com/office/drawing/2014/main" id="{7267DE8C-1DDE-ED15-D652-522AD187AD3A}"/>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7528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5C9B0A0-1A72-F2FF-5E14-A04E08606D78}"/>
              </a:ext>
            </a:extLst>
          </p:cNvPr>
          <p:cNvGrpSpPr/>
          <p:nvPr/>
        </p:nvGrpSpPr>
        <p:grpSpPr>
          <a:xfrm>
            <a:off x="527958" y="528798"/>
            <a:ext cx="2302328" cy="2249714"/>
            <a:chOff x="527958" y="246744"/>
            <a:chExt cx="2302328" cy="2249714"/>
          </a:xfrm>
        </p:grpSpPr>
        <p:sp>
          <p:nvSpPr>
            <p:cNvPr id="3" name="Rectangle: Rounded Corners 2">
              <a:extLst>
                <a:ext uri="{FF2B5EF4-FFF2-40B4-BE49-F238E27FC236}">
                  <a16:creationId xmlns:a16="http://schemas.microsoft.com/office/drawing/2014/main" id="{13DA2989-7ABE-F9A1-064A-F3DB7305C4E0}"/>
                </a:ext>
              </a:extLst>
            </p:cNvPr>
            <p:cNvSpPr/>
            <p:nvPr/>
          </p:nvSpPr>
          <p:spPr>
            <a:xfrm>
              <a:off x="527958" y="246744"/>
              <a:ext cx="2302328" cy="2249714"/>
            </a:xfrm>
            <a:prstGeom prst="roundRect">
              <a:avLst/>
            </a:prstGeom>
            <a:solidFill>
              <a:srgbClr val="FF66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mj-lt"/>
                <a:cs typeface="Ideal Sans Medium" pitchFamily="50" charset="0"/>
              </a:endParaRPr>
            </a:p>
          </p:txBody>
        </p:sp>
        <p:sp>
          <p:nvSpPr>
            <p:cNvPr id="4" name="TextBox 3">
              <a:extLst>
                <a:ext uri="{FF2B5EF4-FFF2-40B4-BE49-F238E27FC236}">
                  <a16:creationId xmlns:a16="http://schemas.microsoft.com/office/drawing/2014/main" id="{E29EC12C-A120-C2A0-72DE-1607F221FD9A}"/>
                </a:ext>
              </a:extLst>
            </p:cNvPr>
            <p:cNvSpPr txBox="1"/>
            <p:nvPr/>
          </p:nvSpPr>
          <p:spPr>
            <a:xfrm>
              <a:off x="873579" y="465514"/>
              <a:ext cx="1611086" cy="1200329"/>
            </a:xfrm>
            <a:prstGeom prst="rect">
              <a:avLst/>
            </a:prstGeom>
            <a:noFill/>
          </p:spPr>
          <p:txBody>
            <a:bodyPr wrap="square" rtlCol="0">
              <a:spAutoFit/>
            </a:bodyPr>
            <a:lstStyle/>
            <a:p>
              <a:r>
                <a:rPr lang="en-US" sz="7200" b="1" dirty="0">
                  <a:solidFill>
                    <a:schemeClr val="bg1"/>
                  </a:solidFill>
                </a:rPr>
                <a:t>Q2</a:t>
              </a:r>
            </a:p>
          </p:txBody>
        </p:sp>
        <p:sp>
          <p:nvSpPr>
            <p:cNvPr id="5" name="TextBox 4">
              <a:extLst>
                <a:ext uri="{FF2B5EF4-FFF2-40B4-BE49-F238E27FC236}">
                  <a16:creationId xmlns:a16="http://schemas.microsoft.com/office/drawing/2014/main" id="{75D347E3-0A2F-DAF7-8AC1-E00FA54CCB23}"/>
                </a:ext>
              </a:extLst>
            </p:cNvPr>
            <p:cNvSpPr txBox="1"/>
            <p:nvPr/>
          </p:nvSpPr>
          <p:spPr>
            <a:xfrm>
              <a:off x="873579" y="1492772"/>
              <a:ext cx="1774368" cy="646331"/>
            </a:xfrm>
            <a:prstGeom prst="rect">
              <a:avLst/>
            </a:prstGeom>
            <a:noFill/>
          </p:spPr>
          <p:txBody>
            <a:bodyPr wrap="square" rtlCol="0">
              <a:spAutoFit/>
            </a:bodyPr>
            <a:lstStyle/>
            <a:p>
              <a:r>
                <a:rPr lang="en-US" sz="3600" b="1" dirty="0">
                  <a:solidFill>
                    <a:schemeClr val="bg1"/>
                  </a:solidFill>
                </a:rPr>
                <a:t>WHO?</a:t>
              </a:r>
            </a:p>
          </p:txBody>
        </p:sp>
      </p:grpSp>
      <p:sp>
        <p:nvSpPr>
          <p:cNvPr id="7" name="TextBox 6">
            <a:extLst>
              <a:ext uri="{FF2B5EF4-FFF2-40B4-BE49-F238E27FC236}">
                <a16:creationId xmlns:a16="http://schemas.microsoft.com/office/drawing/2014/main" id="{3D9DA329-B104-9FBD-8FBD-ED2178636587}"/>
              </a:ext>
            </a:extLst>
          </p:cNvPr>
          <p:cNvSpPr txBox="1"/>
          <p:nvPr/>
        </p:nvSpPr>
        <p:spPr>
          <a:xfrm>
            <a:off x="3158669" y="747568"/>
            <a:ext cx="5874661" cy="1754326"/>
          </a:xfrm>
          <a:prstGeom prst="rect">
            <a:avLst/>
          </a:prstGeom>
          <a:noFill/>
        </p:spPr>
        <p:txBody>
          <a:bodyPr wrap="square" rtlCol="0">
            <a:spAutoFit/>
          </a:bodyPr>
          <a:lstStyle/>
          <a:p>
            <a:r>
              <a:rPr lang="en-US" sz="5400" dirty="0"/>
              <a:t>Whom are we trying to reach? </a:t>
            </a:r>
          </a:p>
        </p:txBody>
      </p:sp>
    </p:spTree>
    <p:extLst>
      <p:ext uri="{BB962C8B-B14F-4D97-AF65-F5344CB8AC3E}">
        <p14:creationId xmlns:p14="http://schemas.microsoft.com/office/powerpoint/2010/main" val="26402355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mbassadors of Christ">
            <a:extLst>
              <a:ext uri="{FF2B5EF4-FFF2-40B4-BE49-F238E27FC236}">
                <a16:creationId xmlns:a16="http://schemas.microsoft.com/office/drawing/2014/main" id="{8652F43D-62BE-00E7-DA54-97CEF7576747}"/>
              </a:ext>
            </a:extLst>
          </p:cNvPr>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20106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EB5E13-56BB-2A89-ADC5-D42039EB5E29}"/>
              </a:ext>
            </a:extLst>
          </p:cNvPr>
          <p:cNvSpPr txBox="1"/>
          <p:nvPr/>
        </p:nvSpPr>
        <p:spPr>
          <a:xfrm>
            <a:off x="218190" y="134754"/>
            <a:ext cx="11755620" cy="6308586"/>
          </a:xfrm>
          <a:prstGeom prst="rect">
            <a:avLst/>
          </a:prstGeom>
          <a:noFill/>
        </p:spPr>
        <p:txBody>
          <a:bodyPr wrap="square">
            <a:spAutoFit/>
          </a:bodyPr>
          <a:lstStyle/>
          <a:p>
            <a:pPr>
              <a:lnSpc>
                <a:spcPct val="150000"/>
              </a:lnSpc>
            </a:pPr>
            <a:r>
              <a:rPr lang="en-US" sz="3200" b="1" i="0" dirty="0">
                <a:solidFill>
                  <a:srgbClr val="000000"/>
                </a:solidFill>
                <a:effectLst/>
              </a:rPr>
              <a:t>2 Corinthians 5:16-21</a:t>
            </a:r>
          </a:p>
          <a:p>
            <a:pPr>
              <a:lnSpc>
                <a:spcPct val="150000"/>
              </a:lnSpc>
            </a:pPr>
            <a:r>
              <a:rPr lang="en-US" sz="2400" b="1" i="0" baseline="30000" dirty="0">
                <a:solidFill>
                  <a:srgbClr val="000000"/>
                </a:solidFill>
                <a:effectLst/>
              </a:rPr>
              <a:t>16 </a:t>
            </a:r>
            <a:r>
              <a:rPr lang="en-US" sz="2400" b="1" i="0" dirty="0">
                <a:solidFill>
                  <a:srgbClr val="000000"/>
                </a:solidFill>
                <a:effectLst/>
              </a:rPr>
              <a:t>So from now on we regard no one from a worldly point of view. Though we once regarded Christ in this way, we do so no longer. </a:t>
            </a:r>
            <a:r>
              <a:rPr lang="en-US" sz="2400" b="1" i="0" baseline="30000" dirty="0">
                <a:solidFill>
                  <a:srgbClr val="000000"/>
                </a:solidFill>
                <a:effectLst/>
              </a:rPr>
              <a:t>17 </a:t>
            </a:r>
            <a:r>
              <a:rPr lang="en-US" sz="2400" b="1" i="0" dirty="0">
                <a:solidFill>
                  <a:srgbClr val="000000"/>
                </a:solidFill>
                <a:effectLst/>
              </a:rPr>
              <a:t>Therefore, if anyone is in Christ, the new creation has come: The old has gone, the new is here! </a:t>
            </a:r>
            <a:r>
              <a:rPr lang="en-US" sz="2400" b="1" i="0" baseline="30000" dirty="0">
                <a:solidFill>
                  <a:srgbClr val="000000"/>
                </a:solidFill>
                <a:effectLst/>
              </a:rPr>
              <a:t>18 </a:t>
            </a:r>
            <a:r>
              <a:rPr lang="en-US" sz="2400" b="1" i="0" dirty="0">
                <a:solidFill>
                  <a:srgbClr val="000000"/>
                </a:solidFill>
                <a:effectLst/>
              </a:rPr>
              <a:t>All this is from God, who reconciled us to himself through Christ and gave us the ministry of reconciliation: </a:t>
            </a:r>
            <a:r>
              <a:rPr lang="en-US" sz="2400" b="1" i="0" baseline="30000" dirty="0">
                <a:solidFill>
                  <a:srgbClr val="000000"/>
                </a:solidFill>
                <a:effectLst/>
              </a:rPr>
              <a:t>19 </a:t>
            </a:r>
            <a:r>
              <a:rPr lang="en-US" sz="2400" b="1" i="0" dirty="0">
                <a:solidFill>
                  <a:srgbClr val="000000"/>
                </a:solidFill>
                <a:effectLst/>
              </a:rPr>
              <a:t>that God was reconciling the world to himself in Christ, not counting people’s sins against them. And he has committed to us the message of reconciliation. </a:t>
            </a:r>
            <a:r>
              <a:rPr lang="en-US" sz="2400" b="1" i="0" baseline="30000" dirty="0">
                <a:solidFill>
                  <a:srgbClr val="000000"/>
                </a:solidFill>
                <a:effectLst/>
              </a:rPr>
              <a:t>20 </a:t>
            </a:r>
            <a:r>
              <a:rPr lang="en-US" sz="2400" b="1" i="0" dirty="0">
                <a:solidFill>
                  <a:srgbClr val="000000"/>
                </a:solidFill>
                <a:effectLst/>
              </a:rPr>
              <a:t>We are therefore Christ’s ambassadors, as though God were making his appeal through us. We implore you on Christ’s behalf: Be reconciled to God. </a:t>
            </a:r>
            <a:r>
              <a:rPr lang="en-US" sz="2400" b="1" i="0" baseline="30000" dirty="0">
                <a:solidFill>
                  <a:srgbClr val="000000"/>
                </a:solidFill>
                <a:effectLst/>
              </a:rPr>
              <a:t>21 </a:t>
            </a:r>
            <a:r>
              <a:rPr lang="en-US" sz="2400" b="1" i="0" dirty="0">
                <a:solidFill>
                  <a:srgbClr val="000000"/>
                </a:solidFill>
                <a:effectLst/>
              </a:rPr>
              <a:t>God made him who had no sin to be sin for us, so that in him we might become the righteousness of God.</a:t>
            </a:r>
            <a:endParaRPr lang="en-US" sz="2400" b="1" dirty="0"/>
          </a:p>
        </p:txBody>
      </p:sp>
      <p:cxnSp>
        <p:nvCxnSpPr>
          <p:cNvPr id="4" name="Straight Connector 3">
            <a:extLst>
              <a:ext uri="{FF2B5EF4-FFF2-40B4-BE49-F238E27FC236}">
                <a16:creationId xmlns:a16="http://schemas.microsoft.com/office/drawing/2014/main" id="{76EFC701-287B-377D-A32C-9C76667D3056}"/>
              </a:ext>
            </a:extLst>
          </p:cNvPr>
          <p:cNvCxnSpPr>
            <a:cxnSpLocks/>
          </p:cNvCxnSpPr>
          <p:nvPr/>
        </p:nvCxnSpPr>
        <p:spPr>
          <a:xfrm>
            <a:off x="5194647" y="4757245"/>
            <a:ext cx="5508646" cy="0"/>
          </a:xfrm>
          <a:prstGeom prst="line">
            <a:avLst/>
          </a:prstGeom>
          <a:ln w="152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F140D3-FEF4-0BBA-D670-0D3FC016F3C2}"/>
              </a:ext>
            </a:extLst>
          </p:cNvPr>
          <p:cNvCxnSpPr>
            <a:cxnSpLocks/>
          </p:cNvCxnSpPr>
          <p:nvPr/>
        </p:nvCxnSpPr>
        <p:spPr>
          <a:xfrm>
            <a:off x="3051671" y="5344468"/>
            <a:ext cx="4302030" cy="0"/>
          </a:xfrm>
          <a:prstGeom prst="line">
            <a:avLst/>
          </a:prstGeom>
          <a:ln w="152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2769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7" name="Rectangle 5128">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8" name="Rectangle 5130">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4" name="Picture 4" descr="867 Roman Catholic Baptismal Font Stock Photos, Pictures &amp; Royalty-Free  Images - iStock">
            <a:extLst>
              <a:ext uri="{FF2B5EF4-FFF2-40B4-BE49-F238E27FC236}">
                <a16:creationId xmlns:a16="http://schemas.microsoft.com/office/drawing/2014/main" id="{DD5C0AA3-1172-C6A8-4A96-167E8273E4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62" r="17736" b="1"/>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5139" name="Rectangle 5132">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Two Cow Denominations | Mere Orthodoxy">
            <a:extLst>
              <a:ext uri="{FF2B5EF4-FFF2-40B4-BE49-F238E27FC236}">
                <a16:creationId xmlns:a16="http://schemas.microsoft.com/office/drawing/2014/main" id="{27EDB832-6903-9B01-3F44-CF73026ADA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92" r="19148" b="-1"/>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71843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727F125-6B26-40A6-8297-461DB2D76158}"/>
              </a:ext>
            </a:extLst>
          </p:cNvPr>
          <p:cNvGrpSpPr/>
          <p:nvPr/>
        </p:nvGrpSpPr>
        <p:grpSpPr>
          <a:xfrm>
            <a:off x="1289888" y="1486703"/>
            <a:ext cx="4004896" cy="1758430"/>
            <a:chOff x="1089361" y="230618"/>
            <a:chExt cx="4004896" cy="1758430"/>
          </a:xfrm>
        </p:grpSpPr>
        <p:pic>
          <p:nvPicPr>
            <p:cNvPr id="2" name="Picture 1">
              <a:extLst>
                <a:ext uri="{FF2B5EF4-FFF2-40B4-BE49-F238E27FC236}">
                  <a16:creationId xmlns:a16="http://schemas.microsoft.com/office/drawing/2014/main" id="{3C084C7A-256E-4135-9D3C-AC6AE3563E4D}"/>
                </a:ext>
              </a:extLst>
            </p:cNvPr>
            <p:cNvPicPr>
              <a:picLocks noChangeAspect="1"/>
            </p:cNvPicPr>
            <p:nvPr/>
          </p:nvPicPr>
          <p:blipFill>
            <a:blip r:embed="rId2"/>
            <a:stretch>
              <a:fillRect/>
            </a:stretch>
          </p:blipFill>
          <p:spPr>
            <a:xfrm>
              <a:off x="2101056" y="230618"/>
              <a:ext cx="1333500" cy="1409700"/>
            </a:xfrm>
            <a:prstGeom prst="rect">
              <a:avLst/>
            </a:prstGeom>
          </p:spPr>
        </p:pic>
        <p:sp>
          <p:nvSpPr>
            <p:cNvPr id="3" name="TextBox 2">
              <a:extLst>
                <a:ext uri="{FF2B5EF4-FFF2-40B4-BE49-F238E27FC236}">
                  <a16:creationId xmlns:a16="http://schemas.microsoft.com/office/drawing/2014/main" id="{BD00CA89-342B-4F80-8232-B536B45F2B3D}"/>
                </a:ext>
              </a:extLst>
            </p:cNvPr>
            <p:cNvSpPr txBox="1"/>
            <p:nvPr/>
          </p:nvSpPr>
          <p:spPr>
            <a:xfrm>
              <a:off x="1089361" y="1342717"/>
              <a:ext cx="40048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prstClr val="white"/>
                    </a:solidFill>
                  </a:ln>
                  <a:solidFill>
                    <a:srgbClr val="E7E6E6">
                      <a:lumMod val="50000"/>
                    </a:srgbClr>
                  </a:solidFill>
                  <a:effectLst/>
                  <a:uLnTx/>
                  <a:uFillTx/>
                  <a:latin typeface="Avenir Next LT Pro" panose="020B0504020202020204" pitchFamily="34" charset="0"/>
                  <a:ea typeface="+mn-ea"/>
                  <a:cs typeface="+mn-cs"/>
                </a:rPr>
                <a:t>THE SHOPPER</a:t>
              </a:r>
            </a:p>
          </p:txBody>
        </p:sp>
      </p:grpSp>
      <p:grpSp>
        <p:nvGrpSpPr>
          <p:cNvPr id="16" name="Group 15">
            <a:extLst>
              <a:ext uri="{FF2B5EF4-FFF2-40B4-BE49-F238E27FC236}">
                <a16:creationId xmlns:a16="http://schemas.microsoft.com/office/drawing/2014/main" id="{B228F1E5-7B0E-47BA-8BAD-F9C787F5E2FF}"/>
              </a:ext>
            </a:extLst>
          </p:cNvPr>
          <p:cNvGrpSpPr/>
          <p:nvPr/>
        </p:nvGrpSpPr>
        <p:grpSpPr>
          <a:xfrm>
            <a:off x="6608671" y="1556498"/>
            <a:ext cx="4519246" cy="1688634"/>
            <a:chOff x="6408144" y="300413"/>
            <a:chExt cx="4519246" cy="1688634"/>
          </a:xfrm>
        </p:grpSpPr>
        <p:pic>
          <p:nvPicPr>
            <p:cNvPr id="4" name="Picture 3">
              <a:extLst>
                <a:ext uri="{FF2B5EF4-FFF2-40B4-BE49-F238E27FC236}">
                  <a16:creationId xmlns:a16="http://schemas.microsoft.com/office/drawing/2014/main" id="{F2A33FB9-D8DD-4494-BD60-98C656F834EA}"/>
                </a:ext>
              </a:extLst>
            </p:cNvPr>
            <p:cNvPicPr>
              <a:picLocks noChangeAspect="1"/>
            </p:cNvPicPr>
            <p:nvPr/>
          </p:nvPicPr>
          <p:blipFill>
            <a:blip r:embed="rId3"/>
            <a:stretch>
              <a:fillRect/>
            </a:stretch>
          </p:blipFill>
          <p:spPr>
            <a:xfrm>
              <a:off x="7806531" y="300413"/>
              <a:ext cx="1333500" cy="1333500"/>
            </a:xfrm>
            <a:prstGeom prst="rect">
              <a:avLst/>
            </a:prstGeom>
          </p:spPr>
        </p:pic>
        <p:sp>
          <p:nvSpPr>
            <p:cNvPr id="6" name="TextBox 5">
              <a:extLst>
                <a:ext uri="{FF2B5EF4-FFF2-40B4-BE49-F238E27FC236}">
                  <a16:creationId xmlns:a16="http://schemas.microsoft.com/office/drawing/2014/main" id="{C5936638-7924-4C0D-A8CF-E36CC449086C}"/>
                </a:ext>
              </a:extLst>
            </p:cNvPr>
            <p:cNvSpPr txBox="1"/>
            <p:nvPr/>
          </p:nvSpPr>
          <p:spPr>
            <a:xfrm>
              <a:off x="6408144" y="1342716"/>
              <a:ext cx="45192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prstClr val="white"/>
                    </a:solidFill>
                  </a:ln>
                  <a:solidFill>
                    <a:prstClr val="black">
                      <a:lumMod val="65000"/>
                      <a:lumOff val="35000"/>
                    </a:prstClr>
                  </a:solidFill>
                  <a:effectLst/>
                  <a:uLnTx/>
                  <a:uFillTx/>
                  <a:latin typeface="Avenir Next LT Pro" panose="020B0504020202020204" pitchFamily="34" charset="0"/>
                  <a:ea typeface="+mn-ea"/>
                  <a:cs typeface="+mn-cs"/>
                </a:rPr>
                <a:t>THE DISENGAGED</a:t>
              </a:r>
            </a:p>
          </p:txBody>
        </p:sp>
      </p:grpSp>
      <p:grpSp>
        <p:nvGrpSpPr>
          <p:cNvPr id="17" name="Group 16">
            <a:extLst>
              <a:ext uri="{FF2B5EF4-FFF2-40B4-BE49-F238E27FC236}">
                <a16:creationId xmlns:a16="http://schemas.microsoft.com/office/drawing/2014/main" id="{EC3AED36-4FC2-43A0-AF29-A79FDA0D1B18}"/>
              </a:ext>
            </a:extLst>
          </p:cNvPr>
          <p:cNvGrpSpPr/>
          <p:nvPr/>
        </p:nvGrpSpPr>
        <p:grpSpPr>
          <a:xfrm>
            <a:off x="1091702" y="3290254"/>
            <a:ext cx="4308146" cy="1603926"/>
            <a:chOff x="891175" y="2341852"/>
            <a:chExt cx="4308146" cy="1603926"/>
          </a:xfrm>
        </p:grpSpPr>
        <p:pic>
          <p:nvPicPr>
            <p:cNvPr id="7" name="Picture 6">
              <a:extLst>
                <a:ext uri="{FF2B5EF4-FFF2-40B4-BE49-F238E27FC236}">
                  <a16:creationId xmlns:a16="http://schemas.microsoft.com/office/drawing/2014/main" id="{D9A038BF-EDDE-4D12-A3B1-9CE12D70ACA4}"/>
                </a:ext>
              </a:extLst>
            </p:cNvPr>
            <p:cNvPicPr>
              <a:picLocks noChangeAspect="1"/>
            </p:cNvPicPr>
            <p:nvPr/>
          </p:nvPicPr>
          <p:blipFill>
            <a:blip r:embed="rId4"/>
            <a:stretch>
              <a:fillRect/>
            </a:stretch>
          </p:blipFill>
          <p:spPr>
            <a:xfrm>
              <a:off x="2258001" y="2341852"/>
              <a:ext cx="1103420" cy="1251122"/>
            </a:xfrm>
            <a:prstGeom prst="rect">
              <a:avLst/>
            </a:prstGeom>
          </p:spPr>
        </p:pic>
        <p:sp>
          <p:nvSpPr>
            <p:cNvPr id="8" name="TextBox 7">
              <a:extLst>
                <a:ext uri="{FF2B5EF4-FFF2-40B4-BE49-F238E27FC236}">
                  <a16:creationId xmlns:a16="http://schemas.microsoft.com/office/drawing/2014/main" id="{7C691651-5809-4FAE-840A-AC04AA072FED}"/>
                </a:ext>
              </a:extLst>
            </p:cNvPr>
            <p:cNvSpPr txBox="1"/>
            <p:nvPr/>
          </p:nvSpPr>
          <p:spPr>
            <a:xfrm>
              <a:off x="891175" y="3299447"/>
              <a:ext cx="43081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prstClr val="white"/>
                    </a:solidFill>
                  </a:ln>
                  <a:solidFill>
                    <a:srgbClr val="A5A5A5">
                      <a:lumMod val="75000"/>
                    </a:srgbClr>
                  </a:solidFill>
                  <a:effectLst/>
                  <a:uLnTx/>
                  <a:uFillTx/>
                  <a:latin typeface="Avenir Next LT Pro" panose="020B0504020202020204" pitchFamily="34" charset="0"/>
                  <a:ea typeface="+mn-ea"/>
                  <a:cs typeface="+mn-cs"/>
                </a:rPr>
                <a:t>THE TURNED OFF</a:t>
              </a:r>
            </a:p>
          </p:txBody>
        </p:sp>
      </p:grpSp>
      <p:grpSp>
        <p:nvGrpSpPr>
          <p:cNvPr id="18" name="Group 17">
            <a:extLst>
              <a:ext uri="{FF2B5EF4-FFF2-40B4-BE49-F238E27FC236}">
                <a16:creationId xmlns:a16="http://schemas.microsoft.com/office/drawing/2014/main" id="{0EB16ACC-935C-4549-9329-14375FA3E63F}"/>
              </a:ext>
            </a:extLst>
          </p:cNvPr>
          <p:cNvGrpSpPr/>
          <p:nvPr/>
        </p:nvGrpSpPr>
        <p:grpSpPr>
          <a:xfrm>
            <a:off x="5979610" y="3215129"/>
            <a:ext cx="5516968" cy="1682994"/>
            <a:chOff x="5779083" y="2266727"/>
            <a:chExt cx="5516968" cy="1682994"/>
          </a:xfrm>
        </p:grpSpPr>
        <p:pic>
          <p:nvPicPr>
            <p:cNvPr id="9" name="Picture 8">
              <a:extLst>
                <a:ext uri="{FF2B5EF4-FFF2-40B4-BE49-F238E27FC236}">
                  <a16:creationId xmlns:a16="http://schemas.microsoft.com/office/drawing/2014/main" id="{BF23E59B-69DA-4D8C-9795-986B292CCC76}"/>
                </a:ext>
              </a:extLst>
            </p:cNvPr>
            <p:cNvPicPr>
              <a:picLocks noChangeAspect="1"/>
            </p:cNvPicPr>
            <p:nvPr/>
          </p:nvPicPr>
          <p:blipFill>
            <a:blip r:embed="rId5"/>
            <a:stretch>
              <a:fillRect/>
            </a:stretch>
          </p:blipFill>
          <p:spPr>
            <a:xfrm>
              <a:off x="7947069" y="2266727"/>
              <a:ext cx="1313889" cy="1359829"/>
            </a:xfrm>
            <a:prstGeom prst="rect">
              <a:avLst/>
            </a:prstGeom>
          </p:spPr>
        </p:pic>
        <p:sp>
          <p:nvSpPr>
            <p:cNvPr id="10" name="TextBox 9">
              <a:extLst>
                <a:ext uri="{FF2B5EF4-FFF2-40B4-BE49-F238E27FC236}">
                  <a16:creationId xmlns:a16="http://schemas.microsoft.com/office/drawing/2014/main" id="{A93EEBA8-1427-4F13-B7C4-EBBE3CEA2AC1}"/>
                </a:ext>
              </a:extLst>
            </p:cNvPr>
            <p:cNvSpPr txBox="1"/>
            <p:nvPr/>
          </p:nvSpPr>
          <p:spPr>
            <a:xfrm>
              <a:off x="5779083" y="3303390"/>
              <a:ext cx="55169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prstClr val="white"/>
                    </a:solidFill>
                  </a:ln>
                  <a:solidFill>
                    <a:srgbClr val="44546A">
                      <a:lumMod val="75000"/>
                    </a:srgbClr>
                  </a:solidFill>
                  <a:effectLst/>
                  <a:uLnTx/>
                  <a:uFillTx/>
                  <a:latin typeface="Avenir Next LT Pro" panose="020B0504020202020204" pitchFamily="34" charset="0"/>
                  <a:ea typeface="+mn-ea"/>
                  <a:cs typeface="+mn-cs"/>
                </a:rPr>
                <a:t>THE HAPPY HUMANIST</a:t>
              </a:r>
            </a:p>
          </p:txBody>
        </p:sp>
      </p:grpSp>
      <p:grpSp>
        <p:nvGrpSpPr>
          <p:cNvPr id="19" name="Group 18">
            <a:extLst>
              <a:ext uri="{FF2B5EF4-FFF2-40B4-BE49-F238E27FC236}">
                <a16:creationId xmlns:a16="http://schemas.microsoft.com/office/drawing/2014/main" id="{2E7AF2D7-F26F-4747-B9B9-7577F680BC5A}"/>
              </a:ext>
            </a:extLst>
          </p:cNvPr>
          <p:cNvGrpSpPr/>
          <p:nvPr/>
        </p:nvGrpSpPr>
        <p:grpSpPr>
          <a:xfrm>
            <a:off x="1141422" y="4894180"/>
            <a:ext cx="5516969" cy="1743344"/>
            <a:chOff x="891175" y="4214899"/>
            <a:chExt cx="5516969" cy="1743344"/>
          </a:xfrm>
        </p:grpSpPr>
        <p:pic>
          <p:nvPicPr>
            <p:cNvPr id="11" name="Picture 10">
              <a:extLst>
                <a:ext uri="{FF2B5EF4-FFF2-40B4-BE49-F238E27FC236}">
                  <a16:creationId xmlns:a16="http://schemas.microsoft.com/office/drawing/2014/main" id="{06245090-613F-4C3D-A61F-8FB6003CA1B0}"/>
                </a:ext>
              </a:extLst>
            </p:cNvPr>
            <p:cNvPicPr>
              <a:picLocks noChangeAspect="1"/>
            </p:cNvPicPr>
            <p:nvPr/>
          </p:nvPicPr>
          <p:blipFill>
            <a:blip r:embed="rId6"/>
            <a:stretch>
              <a:fillRect/>
            </a:stretch>
          </p:blipFill>
          <p:spPr>
            <a:xfrm>
              <a:off x="2148425" y="4214899"/>
              <a:ext cx="1402849" cy="1402849"/>
            </a:xfrm>
            <a:prstGeom prst="rect">
              <a:avLst/>
            </a:prstGeom>
          </p:spPr>
        </p:pic>
        <p:sp>
          <p:nvSpPr>
            <p:cNvPr id="12" name="TextBox 11">
              <a:extLst>
                <a:ext uri="{FF2B5EF4-FFF2-40B4-BE49-F238E27FC236}">
                  <a16:creationId xmlns:a16="http://schemas.microsoft.com/office/drawing/2014/main" id="{0A034B4E-6C10-49A6-9CF8-72100979224F}"/>
                </a:ext>
              </a:extLst>
            </p:cNvPr>
            <p:cNvSpPr txBox="1"/>
            <p:nvPr/>
          </p:nvSpPr>
          <p:spPr>
            <a:xfrm>
              <a:off x="891175" y="5311912"/>
              <a:ext cx="5516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prstClr val="white"/>
                    </a:solidFill>
                  </a:ln>
                  <a:solidFill>
                    <a:srgbClr val="5B9BD5">
                      <a:lumMod val="50000"/>
                    </a:srgbClr>
                  </a:solidFill>
                  <a:effectLst/>
                  <a:uLnTx/>
                  <a:uFillTx/>
                  <a:latin typeface="Avenir Next LT Pro" panose="020B0504020202020204" pitchFamily="34" charset="0"/>
                  <a:ea typeface="+mn-ea"/>
                  <a:cs typeface="+mn-cs"/>
                </a:rPr>
                <a:t>THE ASSAILANT</a:t>
              </a:r>
            </a:p>
          </p:txBody>
        </p:sp>
      </p:grpSp>
      <p:grpSp>
        <p:nvGrpSpPr>
          <p:cNvPr id="20" name="Group 19">
            <a:extLst>
              <a:ext uri="{FF2B5EF4-FFF2-40B4-BE49-F238E27FC236}">
                <a16:creationId xmlns:a16="http://schemas.microsoft.com/office/drawing/2014/main" id="{41B099F7-DBBF-4C53-9A50-EB34F2ED24EF}"/>
              </a:ext>
            </a:extLst>
          </p:cNvPr>
          <p:cNvGrpSpPr/>
          <p:nvPr/>
        </p:nvGrpSpPr>
        <p:grpSpPr>
          <a:xfrm>
            <a:off x="6658391" y="5001584"/>
            <a:ext cx="4838187" cy="1635940"/>
            <a:chOff x="6585729" y="4252920"/>
            <a:chExt cx="4838187" cy="1635940"/>
          </a:xfrm>
        </p:grpSpPr>
        <p:pic>
          <p:nvPicPr>
            <p:cNvPr id="13" name="Picture 12">
              <a:extLst>
                <a:ext uri="{FF2B5EF4-FFF2-40B4-BE49-F238E27FC236}">
                  <a16:creationId xmlns:a16="http://schemas.microsoft.com/office/drawing/2014/main" id="{5C46863E-74AC-4EB2-AACF-29983519198C}"/>
                </a:ext>
              </a:extLst>
            </p:cNvPr>
            <p:cNvPicPr>
              <a:picLocks noChangeAspect="1"/>
            </p:cNvPicPr>
            <p:nvPr/>
          </p:nvPicPr>
          <p:blipFill>
            <a:blip r:embed="rId7"/>
            <a:stretch>
              <a:fillRect/>
            </a:stretch>
          </p:blipFill>
          <p:spPr>
            <a:xfrm>
              <a:off x="8036029" y="4252920"/>
              <a:ext cx="1313889" cy="1262364"/>
            </a:xfrm>
            <a:prstGeom prst="rect">
              <a:avLst/>
            </a:prstGeom>
          </p:spPr>
        </p:pic>
        <p:sp>
          <p:nvSpPr>
            <p:cNvPr id="14" name="TextBox 13">
              <a:extLst>
                <a:ext uri="{FF2B5EF4-FFF2-40B4-BE49-F238E27FC236}">
                  <a16:creationId xmlns:a16="http://schemas.microsoft.com/office/drawing/2014/main" id="{9E631D98-BE6E-44B5-9EF3-58084DDD21E7}"/>
                </a:ext>
              </a:extLst>
            </p:cNvPr>
            <p:cNvSpPr txBox="1"/>
            <p:nvPr/>
          </p:nvSpPr>
          <p:spPr>
            <a:xfrm>
              <a:off x="6585729" y="5242529"/>
              <a:ext cx="4838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prstClr val="white"/>
                    </a:solidFill>
                  </a:ln>
                  <a:solidFill>
                    <a:srgbClr val="5B9BD5">
                      <a:lumMod val="75000"/>
                    </a:srgbClr>
                  </a:solidFill>
                  <a:effectLst/>
                  <a:uLnTx/>
                  <a:uFillTx/>
                  <a:latin typeface="Avenir Next LT Pro" panose="020B0504020202020204" pitchFamily="34" charset="0"/>
                  <a:ea typeface="+mn-ea"/>
                  <a:cs typeface="+mn-cs"/>
                </a:rPr>
                <a:t>THE UNEXPOSED</a:t>
              </a:r>
            </a:p>
          </p:txBody>
        </p:sp>
      </p:grpSp>
      <p:sp>
        <p:nvSpPr>
          <p:cNvPr id="5" name="Rectangle 4">
            <a:extLst>
              <a:ext uri="{FF2B5EF4-FFF2-40B4-BE49-F238E27FC236}">
                <a16:creationId xmlns:a16="http://schemas.microsoft.com/office/drawing/2014/main" id="{AFE399A2-5AAC-504F-114A-4BBF2E8D0A34}"/>
              </a:ext>
            </a:extLst>
          </p:cNvPr>
          <p:cNvSpPr/>
          <p:nvPr/>
        </p:nvSpPr>
        <p:spPr>
          <a:xfrm>
            <a:off x="1" y="0"/>
            <a:ext cx="12192000" cy="1409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SIX TYPES OF UNCHURCHED AMERICANS</a:t>
            </a:r>
          </a:p>
        </p:txBody>
      </p:sp>
    </p:spTree>
    <p:extLst>
      <p:ext uri="{BB962C8B-B14F-4D97-AF65-F5344CB8AC3E}">
        <p14:creationId xmlns:p14="http://schemas.microsoft.com/office/powerpoint/2010/main" val="36704584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8632647F-7587-4DED-95B7-62C8D115ECF6}"/>
              </a:ext>
            </a:extLst>
          </p:cNvPr>
          <p:cNvGraphicFramePr>
            <a:graphicFrameLocks noGrp="1"/>
          </p:cNvGraphicFramePr>
          <p:nvPr/>
        </p:nvGraphicFramePr>
        <p:xfrm>
          <a:off x="0" y="0"/>
          <a:ext cx="12192000" cy="6858001"/>
        </p:xfrm>
        <a:graphic>
          <a:graphicData uri="http://schemas.openxmlformats.org/drawingml/2006/table">
            <a:tbl>
              <a:tblPr firstRow="1" bandRow="1">
                <a:tableStyleId>{073A0DAA-6AF3-43AB-8588-CEC1D06C72B9}</a:tableStyleId>
              </a:tblPr>
              <a:tblGrid>
                <a:gridCol w="5181600">
                  <a:extLst>
                    <a:ext uri="{9D8B030D-6E8A-4147-A177-3AD203B41FA5}">
                      <a16:colId xmlns:a16="http://schemas.microsoft.com/office/drawing/2014/main" val="3361927825"/>
                    </a:ext>
                  </a:extLst>
                </a:gridCol>
                <a:gridCol w="2373086">
                  <a:extLst>
                    <a:ext uri="{9D8B030D-6E8A-4147-A177-3AD203B41FA5}">
                      <a16:colId xmlns:a16="http://schemas.microsoft.com/office/drawing/2014/main" val="2878270115"/>
                    </a:ext>
                  </a:extLst>
                </a:gridCol>
                <a:gridCol w="2242457">
                  <a:extLst>
                    <a:ext uri="{9D8B030D-6E8A-4147-A177-3AD203B41FA5}">
                      <a16:colId xmlns:a16="http://schemas.microsoft.com/office/drawing/2014/main" val="3327957678"/>
                    </a:ext>
                  </a:extLst>
                </a:gridCol>
                <a:gridCol w="2394857">
                  <a:extLst>
                    <a:ext uri="{9D8B030D-6E8A-4147-A177-3AD203B41FA5}">
                      <a16:colId xmlns:a16="http://schemas.microsoft.com/office/drawing/2014/main" val="1155234601"/>
                    </a:ext>
                  </a:extLst>
                </a:gridCol>
              </a:tblGrid>
              <a:tr h="948971">
                <a:tc>
                  <a:txBody>
                    <a:bodyPr/>
                    <a:lstStyle/>
                    <a:p>
                      <a:pPr algn="ctr"/>
                      <a:r>
                        <a:rPr lang="en-US" sz="4000" dirty="0"/>
                        <a:t>THE UNCHURCHED</a:t>
                      </a:r>
                    </a:p>
                  </a:txBody>
                  <a:tcPr anchor="ctr"/>
                </a:tc>
                <a:tc>
                  <a:txBody>
                    <a:bodyPr/>
                    <a:lstStyle/>
                    <a:p>
                      <a:pPr algn="ctr"/>
                      <a:r>
                        <a:rPr lang="en-US" sz="4000" dirty="0"/>
                        <a:t>1980</a:t>
                      </a:r>
                    </a:p>
                  </a:txBody>
                  <a:tcPr anchor="ctr"/>
                </a:tc>
                <a:tc>
                  <a:txBody>
                    <a:bodyPr/>
                    <a:lstStyle/>
                    <a:p>
                      <a:pPr algn="ctr"/>
                      <a:r>
                        <a:rPr lang="en-US" sz="4000" dirty="0"/>
                        <a:t>2000</a:t>
                      </a:r>
                    </a:p>
                  </a:txBody>
                  <a:tcPr anchor="ctr"/>
                </a:tc>
                <a:tc>
                  <a:txBody>
                    <a:bodyPr/>
                    <a:lstStyle/>
                    <a:p>
                      <a:pPr algn="ctr"/>
                      <a:r>
                        <a:rPr lang="en-US" sz="4000" dirty="0"/>
                        <a:t>2020</a:t>
                      </a:r>
                    </a:p>
                  </a:txBody>
                  <a:tcPr anchor="ctr"/>
                </a:tc>
                <a:extLst>
                  <a:ext uri="{0D108BD9-81ED-4DB2-BD59-A6C34878D82A}">
                    <a16:rowId xmlns:a16="http://schemas.microsoft.com/office/drawing/2014/main" val="3924811838"/>
                  </a:ext>
                </a:extLst>
              </a:tr>
              <a:tr h="948971">
                <a:tc>
                  <a:txBody>
                    <a:bodyPr/>
                    <a:lstStyle/>
                    <a:p>
                      <a:pPr algn="ctr"/>
                      <a:r>
                        <a:rPr lang="en-US" sz="2800" b="1" dirty="0"/>
                        <a:t>THE SHOPPER</a:t>
                      </a:r>
                    </a:p>
                  </a:txBody>
                  <a:tcPr anchor="ctr"/>
                </a:tc>
                <a:tc>
                  <a:txBody>
                    <a:bodyPr/>
                    <a:lstStyle/>
                    <a:p>
                      <a:pPr algn="ctr" fontAlgn="ctr"/>
                      <a:r>
                        <a:rPr lang="en-US" sz="4000" b="0" i="0" u="none" strike="noStrike" dirty="0">
                          <a:solidFill>
                            <a:srgbClr val="000000"/>
                          </a:solidFill>
                          <a:effectLst/>
                          <a:latin typeface="+mn-lt"/>
                        </a:rPr>
                        <a:t>33</a:t>
                      </a:r>
                    </a:p>
                  </a:txBody>
                  <a:tcPr marL="9525" marR="9525" marT="9525" marB="0" anchor="ctr"/>
                </a:tc>
                <a:tc>
                  <a:txBody>
                    <a:bodyPr/>
                    <a:lstStyle/>
                    <a:p>
                      <a:pPr algn="ctr" fontAlgn="ctr"/>
                      <a:r>
                        <a:rPr lang="en-US" sz="4000" b="0" i="0" u="none" strike="noStrike" dirty="0">
                          <a:solidFill>
                            <a:srgbClr val="000000"/>
                          </a:solidFill>
                          <a:effectLst/>
                          <a:latin typeface="+mn-lt"/>
                        </a:rPr>
                        <a:t>22</a:t>
                      </a:r>
                    </a:p>
                  </a:txBody>
                  <a:tcPr marL="9525" marR="9525" marT="9525" marB="0" anchor="ctr"/>
                </a:tc>
                <a:tc>
                  <a:txBody>
                    <a:bodyPr/>
                    <a:lstStyle/>
                    <a:p>
                      <a:pPr algn="ctr" fontAlgn="ctr"/>
                      <a:r>
                        <a:rPr lang="en-US" sz="4000" b="0" i="0" u="none" strike="noStrike" dirty="0">
                          <a:solidFill>
                            <a:srgbClr val="000000"/>
                          </a:solidFill>
                          <a:effectLst/>
                          <a:latin typeface="+mn-lt"/>
                        </a:rPr>
                        <a:t>5</a:t>
                      </a:r>
                    </a:p>
                  </a:txBody>
                  <a:tcPr marL="9525" marR="9525" marT="9525" marB="0" anchor="ctr"/>
                </a:tc>
                <a:extLst>
                  <a:ext uri="{0D108BD9-81ED-4DB2-BD59-A6C34878D82A}">
                    <a16:rowId xmlns:a16="http://schemas.microsoft.com/office/drawing/2014/main" val="1142876247"/>
                  </a:ext>
                </a:extLst>
              </a:tr>
              <a:tr h="1002772">
                <a:tc>
                  <a:txBody>
                    <a:bodyPr/>
                    <a:lstStyle/>
                    <a:p>
                      <a:pPr algn="ctr"/>
                      <a:r>
                        <a:rPr lang="en-US" sz="2800" b="1" dirty="0"/>
                        <a:t>THE DISENGAGED</a:t>
                      </a:r>
                    </a:p>
                  </a:txBody>
                  <a:tcPr anchor="ctr"/>
                </a:tc>
                <a:tc>
                  <a:txBody>
                    <a:bodyPr/>
                    <a:lstStyle/>
                    <a:p>
                      <a:pPr algn="ctr" fontAlgn="ctr"/>
                      <a:r>
                        <a:rPr lang="en-US" sz="4000" b="0" i="0" u="none" strike="noStrike" dirty="0">
                          <a:solidFill>
                            <a:srgbClr val="000000"/>
                          </a:solidFill>
                          <a:effectLst/>
                          <a:latin typeface="+mn-lt"/>
                        </a:rPr>
                        <a:t>38</a:t>
                      </a:r>
                    </a:p>
                  </a:txBody>
                  <a:tcPr marL="9525" marR="9525" marT="9525" marB="0" anchor="ctr"/>
                </a:tc>
                <a:tc>
                  <a:txBody>
                    <a:bodyPr/>
                    <a:lstStyle/>
                    <a:p>
                      <a:pPr algn="ctr" fontAlgn="ctr"/>
                      <a:r>
                        <a:rPr lang="en-US" sz="4000" b="0" i="0" u="none" strike="noStrike" dirty="0">
                          <a:solidFill>
                            <a:srgbClr val="000000"/>
                          </a:solidFill>
                          <a:effectLst/>
                          <a:latin typeface="+mn-lt"/>
                        </a:rPr>
                        <a:t>41</a:t>
                      </a:r>
                    </a:p>
                  </a:txBody>
                  <a:tcPr marL="9525" marR="9525" marT="9525" marB="0" anchor="ctr"/>
                </a:tc>
                <a:tc>
                  <a:txBody>
                    <a:bodyPr/>
                    <a:lstStyle/>
                    <a:p>
                      <a:pPr algn="ctr" fontAlgn="ctr"/>
                      <a:r>
                        <a:rPr lang="en-US" sz="4000" b="0" i="0" u="none" strike="noStrike" dirty="0">
                          <a:solidFill>
                            <a:srgbClr val="000000"/>
                          </a:solidFill>
                          <a:effectLst/>
                          <a:latin typeface="+mn-lt"/>
                        </a:rPr>
                        <a:t>13</a:t>
                      </a:r>
                    </a:p>
                  </a:txBody>
                  <a:tcPr marL="9525" marR="9525" marT="9525" marB="0" anchor="ctr"/>
                </a:tc>
                <a:extLst>
                  <a:ext uri="{0D108BD9-81ED-4DB2-BD59-A6C34878D82A}">
                    <a16:rowId xmlns:a16="http://schemas.microsoft.com/office/drawing/2014/main" val="982242455"/>
                  </a:ext>
                </a:extLst>
              </a:tr>
              <a:tr h="1002772">
                <a:tc>
                  <a:txBody>
                    <a:bodyPr/>
                    <a:lstStyle/>
                    <a:p>
                      <a:pPr algn="ctr"/>
                      <a:r>
                        <a:rPr lang="en-US" sz="2800" b="1" dirty="0"/>
                        <a:t>THE TURNED OFF</a:t>
                      </a:r>
                    </a:p>
                  </a:txBody>
                  <a:tcPr anchor="ctr"/>
                </a:tc>
                <a:tc>
                  <a:txBody>
                    <a:bodyPr/>
                    <a:lstStyle/>
                    <a:p>
                      <a:pPr algn="ctr" fontAlgn="ctr"/>
                      <a:r>
                        <a:rPr lang="en-US" sz="4000" b="0" i="0" u="none" strike="noStrike" dirty="0">
                          <a:solidFill>
                            <a:srgbClr val="000000"/>
                          </a:solidFill>
                          <a:effectLst/>
                          <a:latin typeface="+mn-lt"/>
                        </a:rPr>
                        <a:t>13</a:t>
                      </a:r>
                    </a:p>
                  </a:txBody>
                  <a:tcPr marL="9525" marR="9525" marT="9525" marB="0" anchor="ctr"/>
                </a:tc>
                <a:tc>
                  <a:txBody>
                    <a:bodyPr/>
                    <a:lstStyle/>
                    <a:p>
                      <a:pPr algn="ctr" fontAlgn="ctr"/>
                      <a:r>
                        <a:rPr lang="en-US" sz="4000" b="0" i="0" u="none" strike="noStrike" dirty="0">
                          <a:solidFill>
                            <a:srgbClr val="000000"/>
                          </a:solidFill>
                          <a:effectLst/>
                          <a:latin typeface="+mn-lt"/>
                        </a:rPr>
                        <a:t>16</a:t>
                      </a:r>
                    </a:p>
                  </a:txBody>
                  <a:tcPr marL="9525" marR="9525" marT="9525" marB="0" anchor="ctr"/>
                </a:tc>
                <a:tc>
                  <a:txBody>
                    <a:bodyPr/>
                    <a:lstStyle/>
                    <a:p>
                      <a:pPr algn="ctr" fontAlgn="ctr"/>
                      <a:r>
                        <a:rPr lang="en-US" sz="4000" b="0" i="0" u="none" strike="noStrike" dirty="0">
                          <a:solidFill>
                            <a:srgbClr val="000000"/>
                          </a:solidFill>
                          <a:effectLst/>
                          <a:latin typeface="+mn-lt"/>
                        </a:rPr>
                        <a:t>20</a:t>
                      </a:r>
                    </a:p>
                  </a:txBody>
                  <a:tcPr marL="9525" marR="9525" marT="9525" marB="0" anchor="ctr"/>
                </a:tc>
                <a:extLst>
                  <a:ext uri="{0D108BD9-81ED-4DB2-BD59-A6C34878D82A}">
                    <a16:rowId xmlns:a16="http://schemas.microsoft.com/office/drawing/2014/main" val="2220411013"/>
                  </a:ext>
                </a:extLst>
              </a:tr>
              <a:tr h="1002772">
                <a:tc>
                  <a:txBody>
                    <a:bodyPr/>
                    <a:lstStyle/>
                    <a:p>
                      <a:pPr algn="ctr"/>
                      <a:r>
                        <a:rPr lang="en-US" sz="2800" b="1" dirty="0"/>
                        <a:t>THE HAPPY HUMANIST</a:t>
                      </a:r>
                    </a:p>
                  </a:txBody>
                  <a:tcPr anchor="ctr"/>
                </a:tc>
                <a:tc>
                  <a:txBody>
                    <a:bodyPr/>
                    <a:lstStyle/>
                    <a:p>
                      <a:pPr algn="ctr" fontAlgn="ctr"/>
                      <a:r>
                        <a:rPr lang="en-US" sz="4000" b="0" i="0" u="none" strike="noStrike" dirty="0">
                          <a:solidFill>
                            <a:srgbClr val="000000"/>
                          </a:solidFill>
                          <a:effectLst/>
                          <a:latin typeface="+mn-lt"/>
                        </a:rPr>
                        <a:t>9</a:t>
                      </a:r>
                    </a:p>
                  </a:txBody>
                  <a:tcPr marL="9525" marR="9525" marT="9525" marB="0" anchor="ctr"/>
                </a:tc>
                <a:tc>
                  <a:txBody>
                    <a:bodyPr/>
                    <a:lstStyle/>
                    <a:p>
                      <a:pPr algn="ctr" fontAlgn="ctr"/>
                      <a:r>
                        <a:rPr lang="en-US" sz="4000" b="0" i="0" u="none" strike="noStrike" dirty="0">
                          <a:solidFill>
                            <a:srgbClr val="000000"/>
                          </a:solidFill>
                          <a:effectLst/>
                          <a:latin typeface="+mn-lt"/>
                        </a:rPr>
                        <a:t>11</a:t>
                      </a:r>
                    </a:p>
                  </a:txBody>
                  <a:tcPr marL="9525" marR="9525" marT="9525" marB="0" anchor="ctr"/>
                </a:tc>
                <a:tc>
                  <a:txBody>
                    <a:bodyPr/>
                    <a:lstStyle/>
                    <a:p>
                      <a:pPr algn="ctr" fontAlgn="ctr"/>
                      <a:r>
                        <a:rPr lang="en-US" sz="4000" b="0" i="0" u="none" strike="noStrike" dirty="0">
                          <a:solidFill>
                            <a:srgbClr val="000000"/>
                          </a:solidFill>
                          <a:effectLst/>
                          <a:latin typeface="+mn-lt"/>
                        </a:rPr>
                        <a:t>33</a:t>
                      </a:r>
                    </a:p>
                  </a:txBody>
                  <a:tcPr marL="9525" marR="9525" marT="9525" marB="0" anchor="ctr"/>
                </a:tc>
                <a:extLst>
                  <a:ext uri="{0D108BD9-81ED-4DB2-BD59-A6C34878D82A}">
                    <a16:rowId xmlns:a16="http://schemas.microsoft.com/office/drawing/2014/main" val="3864460349"/>
                  </a:ext>
                </a:extLst>
              </a:tr>
              <a:tr h="948971">
                <a:tc>
                  <a:txBody>
                    <a:bodyPr/>
                    <a:lstStyle/>
                    <a:p>
                      <a:pPr algn="ctr"/>
                      <a:r>
                        <a:rPr lang="en-US" sz="2800" b="1" dirty="0"/>
                        <a:t>THE ASSAILANT</a:t>
                      </a:r>
                    </a:p>
                  </a:txBody>
                  <a:tcPr anchor="ctr"/>
                </a:tc>
                <a:tc>
                  <a:txBody>
                    <a:bodyPr/>
                    <a:lstStyle/>
                    <a:p>
                      <a:pPr algn="ctr" fontAlgn="ctr"/>
                      <a:r>
                        <a:rPr lang="en-US" sz="4000" b="0" i="0" u="none" strike="noStrike" dirty="0">
                          <a:solidFill>
                            <a:srgbClr val="000000"/>
                          </a:solidFill>
                          <a:effectLst/>
                          <a:latin typeface="+mn-lt"/>
                        </a:rPr>
                        <a:t>6</a:t>
                      </a:r>
                    </a:p>
                  </a:txBody>
                  <a:tcPr marL="9525" marR="9525" marT="9525" marB="0" anchor="ctr"/>
                </a:tc>
                <a:tc>
                  <a:txBody>
                    <a:bodyPr/>
                    <a:lstStyle/>
                    <a:p>
                      <a:pPr algn="ctr" fontAlgn="ctr"/>
                      <a:r>
                        <a:rPr lang="en-US" sz="4000" b="0" i="0" u="none" strike="noStrike" dirty="0">
                          <a:solidFill>
                            <a:srgbClr val="000000"/>
                          </a:solidFill>
                          <a:effectLst/>
                          <a:latin typeface="+mn-lt"/>
                        </a:rPr>
                        <a:t>7</a:t>
                      </a:r>
                    </a:p>
                  </a:txBody>
                  <a:tcPr marL="9525" marR="9525" marT="9525" marB="0" anchor="ctr"/>
                </a:tc>
                <a:tc>
                  <a:txBody>
                    <a:bodyPr/>
                    <a:lstStyle/>
                    <a:p>
                      <a:pPr algn="ctr" fontAlgn="ctr"/>
                      <a:r>
                        <a:rPr lang="en-US" sz="4000" b="0" i="0" u="none" strike="noStrike" dirty="0">
                          <a:solidFill>
                            <a:srgbClr val="000000"/>
                          </a:solidFill>
                          <a:effectLst/>
                          <a:latin typeface="+mn-lt"/>
                        </a:rPr>
                        <a:t>11</a:t>
                      </a:r>
                    </a:p>
                  </a:txBody>
                  <a:tcPr marL="9525" marR="9525" marT="9525" marB="0" anchor="ctr"/>
                </a:tc>
                <a:extLst>
                  <a:ext uri="{0D108BD9-81ED-4DB2-BD59-A6C34878D82A}">
                    <a16:rowId xmlns:a16="http://schemas.microsoft.com/office/drawing/2014/main" val="4166269555"/>
                  </a:ext>
                </a:extLst>
              </a:tr>
              <a:tr h="1002772">
                <a:tc>
                  <a:txBody>
                    <a:bodyPr/>
                    <a:lstStyle/>
                    <a:p>
                      <a:pPr algn="ctr"/>
                      <a:r>
                        <a:rPr lang="en-US" sz="2800" b="1" dirty="0"/>
                        <a:t>THE UNEXPOSED</a:t>
                      </a:r>
                    </a:p>
                  </a:txBody>
                  <a:tcPr anchor="ctr"/>
                </a:tc>
                <a:tc>
                  <a:txBody>
                    <a:bodyPr/>
                    <a:lstStyle/>
                    <a:p>
                      <a:pPr algn="ctr" fontAlgn="ctr"/>
                      <a:r>
                        <a:rPr lang="en-US" sz="4000" b="0" i="0" u="none" strike="noStrike" dirty="0">
                          <a:solidFill>
                            <a:srgbClr val="000000"/>
                          </a:solidFill>
                          <a:effectLst/>
                          <a:latin typeface="+mn-lt"/>
                        </a:rPr>
                        <a:t>1</a:t>
                      </a:r>
                    </a:p>
                  </a:txBody>
                  <a:tcPr marL="9525" marR="9525" marT="9525" marB="0" anchor="ctr"/>
                </a:tc>
                <a:tc>
                  <a:txBody>
                    <a:bodyPr/>
                    <a:lstStyle/>
                    <a:p>
                      <a:pPr algn="ctr" fontAlgn="ctr"/>
                      <a:r>
                        <a:rPr lang="en-US" sz="4000" b="0" i="0" u="none" strike="noStrike" dirty="0">
                          <a:solidFill>
                            <a:srgbClr val="000000"/>
                          </a:solidFill>
                          <a:effectLst/>
                          <a:latin typeface="+mn-lt"/>
                        </a:rPr>
                        <a:t>3</a:t>
                      </a:r>
                    </a:p>
                  </a:txBody>
                  <a:tcPr marL="9525" marR="9525" marT="9525" marB="0" anchor="ctr"/>
                </a:tc>
                <a:tc>
                  <a:txBody>
                    <a:bodyPr/>
                    <a:lstStyle/>
                    <a:p>
                      <a:pPr algn="ctr" fontAlgn="ctr"/>
                      <a:r>
                        <a:rPr lang="en-US" sz="4000" b="0" i="0" u="none" strike="noStrike" dirty="0">
                          <a:solidFill>
                            <a:srgbClr val="000000"/>
                          </a:solidFill>
                          <a:effectLst/>
                          <a:latin typeface="+mn-lt"/>
                        </a:rPr>
                        <a:t>18</a:t>
                      </a:r>
                    </a:p>
                  </a:txBody>
                  <a:tcPr marL="9525" marR="9525" marT="9525" marB="0" anchor="ctr"/>
                </a:tc>
                <a:extLst>
                  <a:ext uri="{0D108BD9-81ED-4DB2-BD59-A6C34878D82A}">
                    <a16:rowId xmlns:a16="http://schemas.microsoft.com/office/drawing/2014/main" val="4000600571"/>
                  </a:ext>
                </a:extLst>
              </a:tr>
            </a:tbl>
          </a:graphicData>
        </a:graphic>
      </p:graphicFrame>
      <p:sp>
        <p:nvSpPr>
          <p:cNvPr id="4" name="Rectangle 3">
            <a:extLst>
              <a:ext uri="{FF2B5EF4-FFF2-40B4-BE49-F238E27FC236}">
                <a16:creationId xmlns:a16="http://schemas.microsoft.com/office/drawing/2014/main" id="{DC57A11F-C2F3-4718-B1B0-4AC3A7DC8661}"/>
              </a:ext>
            </a:extLst>
          </p:cNvPr>
          <p:cNvSpPr/>
          <p:nvPr/>
        </p:nvSpPr>
        <p:spPr>
          <a:xfrm>
            <a:off x="5210628" y="979713"/>
            <a:ext cx="2351314" cy="58782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5" name="Rectangle 4">
            <a:extLst>
              <a:ext uri="{FF2B5EF4-FFF2-40B4-BE49-F238E27FC236}">
                <a16:creationId xmlns:a16="http://schemas.microsoft.com/office/drawing/2014/main" id="{3559E0BE-24AF-40BA-9487-08E6D216FD02}"/>
              </a:ext>
            </a:extLst>
          </p:cNvPr>
          <p:cNvSpPr/>
          <p:nvPr/>
        </p:nvSpPr>
        <p:spPr>
          <a:xfrm>
            <a:off x="7561942" y="979711"/>
            <a:ext cx="2286001" cy="58782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6" name="Rectangle 5">
            <a:extLst>
              <a:ext uri="{FF2B5EF4-FFF2-40B4-BE49-F238E27FC236}">
                <a16:creationId xmlns:a16="http://schemas.microsoft.com/office/drawing/2014/main" id="{D3CBD92E-0483-4CC1-AE00-62FB316D1953}"/>
              </a:ext>
            </a:extLst>
          </p:cNvPr>
          <p:cNvSpPr/>
          <p:nvPr/>
        </p:nvSpPr>
        <p:spPr>
          <a:xfrm>
            <a:off x="9791511" y="979707"/>
            <a:ext cx="2351314" cy="58782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Rectangle 1">
            <a:extLst>
              <a:ext uri="{FF2B5EF4-FFF2-40B4-BE49-F238E27FC236}">
                <a16:creationId xmlns:a16="http://schemas.microsoft.com/office/drawing/2014/main" id="{103FE481-CD3A-4BC0-8893-4E5204946452}"/>
              </a:ext>
            </a:extLst>
          </p:cNvPr>
          <p:cNvSpPr/>
          <p:nvPr/>
        </p:nvSpPr>
        <p:spPr>
          <a:xfrm>
            <a:off x="5370285" y="1103082"/>
            <a:ext cx="2093685" cy="1799771"/>
          </a:xfrm>
          <a:prstGeom prst="rect">
            <a:avLst/>
          </a:prstGeom>
          <a:solidFill>
            <a:srgbClr val="FFFF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venir Next LT Pro"/>
                <a:ea typeface="+mn-ea"/>
                <a:cs typeface="+mn-cs"/>
              </a:rPr>
              <a:t>71%</a:t>
            </a:r>
          </a:p>
        </p:txBody>
      </p:sp>
      <p:sp>
        <p:nvSpPr>
          <p:cNvPr id="7" name="Rectangle 6">
            <a:extLst>
              <a:ext uri="{FF2B5EF4-FFF2-40B4-BE49-F238E27FC236}">
                <a16:creationId xmlns:a16="http://schemas.microsoft.com/office/drawing/2014/main" id="{B03E986A-2FB5-490B-B5AB-7E9464A46C95}"/>
              </a:ext>
            </a:extLst>
          </p:cNvPr>
          <p:cNvSpPr/>
          <p:nvPr/>
        </p:nvSpPr>
        <p:spPr>
          <a:xfrm>
            <a:off x="9966156" y="1103082"/>
            <a:ext cx="2093685" cy="1799771"/>
          </a:xfrm>
          <a:prstGeom prst="rect">
            <a:avLst/>
          </a:prstGeom>
          <a:solidFill>
            <a:srgbClr val="FFFF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venir Next LT Pro"/>
                <a:ea typeface="+mn-ea"/>
                <a:cs typeface="+mn-cs"/>
              </a:rPr>
              <a:t>18%</a:t>
            </a:r>
          </a:p>
        </p:txBody>
      </p:sp>
      <p:sp>
        <p:nvSpPr>
          <p:cNvPr id="8" name="Rectangle 7">
            <a:extLst>
              <a:ext uri="{FF2B5EF4-FFF2-40B4-BE49-F238E27FC236}">
                <a16:creationId xmlns:a16="http://schemas.microsoft.com/office/drawing/2014/main" id="{15DD0953-1C22-40B6-ADF6-1363EB6FBD87}"/>
              </a:ext>
            </a:extLst>
          </p:cNvPr>
          <p:cNvSpPr/>
          <p:nvPr/>
        </p:nvSpPr>
        <p:spPr>
          <a:xfrm>
            <a:off x="5370285" y="3004457"/>
            <a:ext cx="2093685" cy="2728686"/>
          </a:xfrm>
          <a:prstGeom prst="rect">
            <a:avLst/>
          </a:prstGeom>
          <a:solidFill>
            <a:srgbClr val="FFFF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venir Next LT Pro"/>
                <a:ea typeface="+mn-ea"/>
                <a:cs typeface="+mn-cs"/>
              </a:rPr>
              <a:t>28%</a:t>
            </a:r>
          </a:p>
        </p:txBody>
      </p:sp>
      <p:sp>
        <p:nvSpPr>
          <p:cNvPr id="9" name="Rectangle 8">
            <a:extLst>
              <a:ext uri="{FF2B5EF4-FFF2-40B4-BE49-F238E27FC236}">
                <a16:creationId xmlns:a16="http://schemas.microsoft.com/office/drawing/2014/main" id="{21F8627C-8D00-4DDC-9609-4F848647F320}"/>
              </a:ext>
            </a:extLst>
          </p:cNvPr>
          <p:cNvSpPr/>
          <p:nvPr/>
        </p:nvSpPr>
        <p:spPr>
          <a:xfrm>
            <a:off x="9983827" y="3026228"/>
            <a:ext cx="2093685" cy="2728686"/>
          </a:xfrm>
          <a:prstGeom prst="rect">
            <a:avLst/>
          </a:prstGeom>
          <a:solidFill>
            <a:srgbClr val="FFFF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venir Next LT Pro"/>
                <a:ea typeface="+mn-ea"/>
                <a:cs typeface="+mn-cs"/>
              </a:rPr>
              <a:t>64%</a:t>
            </a:r>
          </a:p>
        </p:txBody>
      </p:sp>
    </p:spTree>
    <p:extLst>
      <p:ext uri="{BB962C8B-B14F-4D97-AF65-F5344CB8AC3E}">
        <p14:creationId xmlns:p14="http://schemas.microsoft.com/office/powerpoint/2010/main" val="3385793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on't Go to Church; Be the Church | by Jessica Egan | Christian  Perspectives: Society and Life | Medium">
            <a:extLst>
              <a:ext uri="{FF2B5EF4-FFF2-40B4-BE49-F238E27FC236}">
                <a16:creationId xmlns:a16="http://schemas.microsoft.com/office/drawing/2014/main" id="{BCD12EAC-B3FB-69E7-CBD1-FE2B9155FC55}"/>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9979F4-91B1-510D-A454-C6084BA0CD3B}"/>
              </a:ext>
            </a:extLst>
          </p:cNvPr>
          <p:cNvSpPr txBox="1"/>
          <p:nvPr/>
        </p:nvSpPr>
        <p:spPr>
          <a:xfrm>
            <a:off x="330467" y="409014"/>
            <a:ext cx="11531065" cy="5801588"/>
          </a:xfrm>
          <a:prstGeom prst="rect">
            <a:avLst/>
          </a:prstGeom>
          <a:noFill/>
        </p:spPr>
        <p:txBody>
          <a:bodyPr wrap="square" rtlCol="0">
            <a:spAutoFit/>
          </a:bodyPr>
          <a:lstStyle/>
          <a:p>
            <a:pPr algn="ctr">
              <a:spcAft>
                <a:spcPts val="4200"/>
              </a:spcAft>
            </a:pPr>
            <a:r>
              <a:rPr lang="en-US" sz="2800" b="1" dirty="0">
                <a:solidFill>
                  <a:schemeClr val="bg1"/>
                </a:solidFill>
                <a:effectLst>
                  <a:glow rad="139700">
                    <a:schemeClr val="accent2">
                      <a:satMod val="175000"/>
                      <a:alpha val="40000"/>
                    </a:schemeClr>
                  </a:glow>
                  <a:outerShdw blurRad="50800" dist="38100" dir="2700000" algn="tl" rotWithShape="0">
                    <a:prstClr val="black">
                      <a:alpha val="40000"/>
                    </a:prstClr>
                  </a:outerShdw>
                </a:effectLst>
              </a:rPr>
              <a:t>Better music: more contemporary /  more traditional</a:t>
            </a:r>
          </a:p>
          <a:p>
            <a:pPr algn="ctr">
              <a:spcAft>
                <a:spcPts val="4200"/>
              </a:spcAft>
            </a:pPr>
            <a:r>
              <a:rPr lang="en-US" sz="2800" b="1" dirty="0">
                <a:solidFill>
                  <a:schemeClr val="bg1"/>
                </a:solidFill>
                <a:effectLst>
                  <a:glow rad="139700">
                    <a:schemeClr val="accent2">
                      <a:satMod val="175000"/>
                      <a:alpha val="40000"/>
                    </a:schemeClr>
                  </a:glow>
                  <a:outerShdw blurRad="50800" dist="38100" dir="2700000" algn="tl" rotWithShape="0">
                    <a:prstClr val="black">
                      <a:alpha val="40000"/>
                    </a:prstClr>
                  </a:outerShdw>
                </a:effectLst>
              </a:rPr>
              <a:t>Better facility / atmosphere: more laid-back / more formality</a:t>
            </a:r>
          </a:p>
          <a:p>
            <a:pPr algn="ctr">
              <a:spcAft>
                <a:spcPts val="4200"/>
              </a:spcAft>
            </a:pPr>
            <a:r>
              <a:rPr lang="en-US" sz="2800" b="1" dirty="0">
                <a:solidFill>
                  <a:schemeClr val="bg1"/>
                </a:solidFill>
                <a:effectLst>
                  <a:glow rad="139700">
                    <a:schemeClr val="accent2">
                      <a:satMod val="175000"/>
                      <a:alpha val="40000"/>
                    </a:schemeClr>
                  </a:glow>
                  <a:outerShdw blurRad="50800" dist="38100" dir="2700000" algn="tl" rotWithShape="0">
                    <a:prstClr val="black">
                      <a:alpha val="40000"/>
                    </a:prstClr>
                  </a:outerShdw>
                </a:effectLst>
              </a:rPr>
              <a:t>Better tech / HD screens everywhere</a:t>
            </a:r>
          </a:p>
          <a:p>
            <a:pPr algn="ctr">
              <a:spcAft>
                <a:spcPts val="4200"/>
              </a:spcAft>
            </a:pPr>
            <a:r>
              <a:rPr lang="en-US" sz="2800" b="1" dirty="0">
                <a:solidFill>
                  <a:schemeClr val="bg1"/>
                </a:solidFill>
                <a:effectLst>
                  <a:glow rad="139700">
                    <a:schemeClr val="accent2">
                      <a:satMod val="175000"/>
                      <a:alpha val="40000"/>
                    </a:schemeClr>
                  </a:glow>
                  <a:outerShdw blurRad="50800" dist="38100" dir="2700000" algn="tl" rotWithShape="0">
                    <a:prstClr val="black">
                      <a:alpha val="40000"/>
                    </a:prstClr>
                  </a:outerShdw>
                </a:effectLst>
              </a:rPr>
              <a:t>Better amenities (Starbucks instead of Folgers Crystals)</a:t>
            </a:r>
          </a:p>
          <a:p>
            <a:pPr algn="ctr">
              <a:spcAft>
                <a:spcPts val="4200"/>
              </a:spcAft>
            </a:pPr>
            <a:r>
              <a:rPr lang="en-US" sz="2800" b="1" dirty="0">
                <a:solidFill>
                  <a:schemeClr val="bg1"/>
                </a:solidFill>
                <a:effectLst>
                  <a:glow rad="139700">
                    <a:schemeClr val="accent2">
                      <a:satMod val="175000"/>
                      <a:alpha val="40000"/>
                    </a:schemeClr>
                  </a:glow>
                  <a:outerShdw blurRad="50800" dist="38100" dir="2700000" algn="tl" rotWithShape="0">
                    <a:prstClr val="black">
                      <a:alpha val="40000"/>
                    </a:prstClr>
                  </a:outerShdw>
                </a:effectLst>
              </a:rPr>
              <a:t>Better pastor / better preaching</a:t>
            </a:r>
          </a:p>
          <a:p>
            <a:pPr algn="ctr">
              <a:spcAft>
                <a:spcPts val="4200"/>
              </a:spcAft>
            </a:pPr>
            <a:r>
              <a:rPr lang="en-US" sz="2800" b="1" dirty="0">
                <a:solidFill>
                  <a:schemeClr val="bg1"/>
                </a:solidFill>
                <a:effectLst>
                  <a:glow rad="139700">
                    <a:schemeClr val="accent2">
                      <a:satMod val="175000"/>
                      <a:alpha val="40000"/>
                    </a:schemeClr>
                  </a:glow>
                  <a:outerShdw blurRad="50800" dist="38100" dir="2700000" algn="tl" rotWithShape="0">
                    <a:prstClr val="black">
                      <a:alpha val="40000"/>
                    </a:prstClr>
                  </a:outerShdw>
                </a:effectLst>
              </a:rPr>
              <a:t>Better programs for kids or teens or seniors or singles or women or men or seniors or pet owners or…</a:t>
            </a:r>
          </a:p>
        </p:txBody>
      </p:sp>
    </p:spTree>
    <p:extLst>
      <p:ext uri="{BB962C8B-B14F-4D97-AF65-F5344CB8AC3E}">
        <p14:creationId xmlns:p14="http://schemas.microsoft.com/office/powerpoint/2010/main" val="3656498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500"/>
                                        <p:tgtEl>
                                          <p:spTgt spid="2">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500"/>
                                        <p:tgtEl>
                                          <p:spTgt spid="2">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500"/>
                                        <p:tgtEl>
                                          <p:spTgt spid="2">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500"/>
                                        <p:tgtEl>
                                          <p:spTgt spid="2">
                                            <p:txEl>
                                              <p:pRg st="3" end="3"/>
                                            </p:txEl>
                                          </p:spTgt>
                                        </p:tgtEl>
                                      </p:cBhvr>
                                    </p:animEffect>
                                  </p:childTnLst>
                                </p:cTn>
                              </p:par>
                            </p:childTnLst>
                          </p:cTn>
                        </p:par>
                        <p:par>
                          <p:cTn id="20" fill="hold">
                            <p:stCondLst>
                              <p:cond delay="6000"/>
                            </p:stCondLst>
                            <p:childTnLst>
                              <p:par>
                                <p:cTn id="21" presetID="10" presetClass="entr" presetSubtype="0" fill="hold" grpId="0"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1500"/>
                                        <p:tgtEl>
                                          <p:spTgt spid="2">
                                            <p:txEl>
                                              <p:pRg st="4" end="4"/>
                                            </p:txEl>
                                          </p:spTgt>
                                        </p:tgtEl>
                                      </p:cBhvr>
                                    </p:animEffect>
                                  </p:childTnLst>
                                </p:cTn>
                              </p:par>
                            </p:childTnLst>
                          </p:cTn>
                        </p:par>
                        <p:par>
                          <p:cTn id="24" fill="hold">
                            <p:stCondLst>
                              <p:cond delay="7500"/>
                            </p:stCondLst>
                            <p:childTnLst>
                              <p:par>
                                <p:cTn id="25" presetID="10" presetClass="entr" presetSubtype="0" fill="hold" grpId="0"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1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5 moves restaurants can make to attract young families | Restaurant  Hospitality">
            <a:extLst>
              <a:ext uri="{FF2B5EF4-FFF2-40B4-BE49-F238E27FC236}">
                <a16:creationId xmlns:a16="http://schemas.microsoft.com/office/drawing/2014/main" id="{BF5C02E8-017F-3812-EEDD-8C7C592D91CE}"/>
              </a:ext>
            </a:extLst>
          </p:cNvPr>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9921" r="12271"/>
          <a:stretch/>
        </p:blipFill>
        <p:spPr bwMode="auto">
          <a:xfrm>
            <a:off x="-1" y="2876549"/>
            <a:ext cx="6096001" cy="39814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is Photographer Asks Elderly Couples To Pose For Engagement-Style Photos  | HuffPost Life">
            <a:extLst>
              <a:ext uri="{FF2B5EF4-FFF2-40B4-BE49-F238E27FC236}">
                <a16:creationId xmlns:a16="http://schemas.microsoft.com/office/drawing/2014/main" id="{358F6B4D-00E2-F9D0-69D8-9E248B9012F9}"/>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5999" y="2876549"/>
            <a:ext cx="6096001" cy="39814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AD3655-702A-BBDA-00C5-A0E686660D81}"/>
              </a:ext>
            </a:extLst>
          </p:cNvPr>
          <p:cNvSpPr/>
          <p:nvPr/>
        </p:nvSpPr>
        <p:spPr>
          <a:xfrm>
            <a:off x="-1" y="0"/>
            <a:ext cx="12192001" cy="28765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Whom does God love more?</a:t>
            </a:r>
          </a:p>
        </p:txBody>
      </p:sp>
      <p:cxnSp>
        <p:nvCxnSpPr>
          <p:cNvPr id="4" name="Straight Connector 3">
            <a:extLst>
              <a:ext uri="{FF2B5EF4-FFF2-40B4-BE49-F238E27FC236}">
                <a16:creationId xmlns:a16="http://schemas.microsoft.com/office/drawing/2014/main" id="{1573C7D3-CE4F-7CAF-FF53-11D4B1033DEA}"/>
              </a:ext>
            </a:extLst>
          </p:cNvPr>
          <p:cNvCxnSpPr/>
          <p:nvPr/>
        </p:nvCxnSpPr>
        <p:spPr>
          <a:xfrm>
            <a:off x="-77002" y="2876548"/>
            <a:ext cx="1235883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A3CEA22-EA33-0F91-D20F-E496523794EA}"/>
              </a:ext>
            </a:extLst>
          </p:cNvPr>
          <p:cNvCxnSpPr>
            <a:cxnSpLocks/>
          </p:cNvCxnSpPr>
          <p:nvPr/>
        </p:nvCxnSpPr>
        <p:spPr>
          <a:xfrm flipH="1" flipV="1">
            <a:off x="6095998" y="2876547"/>
            <a:ext cx="6419" cy="398145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6104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2000" fill="hold"/>
                                        <p:tgtEl>
                                          <p:spTgt spid="6146"/>
                                        </p:tgtEl>
                                        <p:attrNameLst>
                                          <p:attrName>ppt_x</p:attrName>
                                        </p:attrNameLst>
                                      </p:cBhvr>
                                      <p:tavLst>
                                        <p:tav tm="0">
                                          <p:val>
                                            <p:strVal val="0-#ppt_w/2"/>
                                          </p:val>
                                        </p:tav>
                                        <p:tav tm="100000">
                                          <p:val>
                                            <p:strVal val="#ppt_x"/>
                                          </p:val>
                                        </p:tav>
                                      </p:tavLst>
                                    </p:anim>
                                    <p:anim calcmode="lin" valueType="num">
                                      <p:cBhvr additive="base">
                                        <p:cTn id="8" dur="2000" fill="hold"/>
                                        <p:tgtEl>
                                          <p:spTgt spid="614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2000" fill="hold"/>
                                        <p:tgtEl>
                                          <p:spTgt spid="6148"/>
                                        </p:tgtEl>
                                        <p:attrNameLst>
                                          <p:attrName>ppt_x</p:attrName>
                                        </p:attrNameLst>
                                      </p:cBhvr>
                                      <p:tavLst>
                                        <p:tav tm="0">
                                          <p:val>
                                            <p:strVal val="1+#ppt_w/2"/>
                                          </p:val>
                                        </p:tav>
                                        <p:tav tm="100000">
                                          <p:val>
                                            <p:strVal val="#ppt_x"/>
                                          </p:val>
                                        </p:tav>
                                      </p:tavLst>
                                    </p:anim>
                                    <p:anim calcmode="lin" valueType="num">
                                      <p:cBhvr additive="base">
                                        <p:cTn id="12" dur="2000" fill="hold"/>
                                        <p:tgtEl>
                                          <p:spTgt spid="61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9,373 Crossroads Sign Stock Photos, Pictures &amp; Royalty-Free Images - iStock">
            <a:extLst>
              <a:ext uri="{FF2B5EF4-FFF2-40B4-BE49-F238E27FC236}">
                <a16:creationId xmlns:a16="http://schemas.microsoft.com/office/drawing/2014/main" id="{7267DE8C-1DDE-ED15-D652-522AD187AD3A}"/>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7528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5C9B0A0-1A72-F2FF-5E14-A04E08606D78}"/>
              </a:ext>
            </a:extLst>
          </p:cNvPr>
          <p:cNvGrpSpPr/>
          <p:nvPr/>
        </p:nvGrpSpPr>
        <p:grpSpPr>
          <a:xfrm>
            <a:off x="527958" y="528798"/>
            <a:ext cx="2302328" cy="2249714"/>
            <a:chOff x="527958" y="246744"/>
            <a:chExt cx="2302328" cy="2249714"/>
          </a:xfrm>
        </p:grpSpPr>
        <p:sp>
          <p:nvSpPr>
            <p:cNvPr id="3" name="Rectangle: Rounded Corners 2">
              <a:extLst>
                <a:ext uri="{FF2B5EF4-FFF2-40B4-BE49-F238E27FC236}">
                  <a16:creationId xmlns:a16="http://schemas.microsoft.com/office/drawing/2014/main" id="{13DA2989-7ABE-F9A1-064A-F3DB7305C4E0}"/>
                </a:ext>
              </a:extLst>
            </p:cNvPr>
            <p:cNvSpPr/>
            <p:nvPr/>
          </p:nvSpPr>
          <p:spPr>
            <a:xfrm>
              <a:off x="527958" y="246744"/>
              <a:ext cx="2302328" cy="2249714"/>
            </a:xfrm>
            <a:prstGeom prst="roundRect">
              <a:avLst/>
            </a:prstGeom>
            <a:solidFill>
              <a:srgbClr val="FF66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venir Next LT Pro Demi"/>
                <a:ea typeface="+mn-ea"/>
                <a:cs typeface="Ideal Sans Medium" pitchFamily="50" charset="0"/>
              </a:endParaRPr>
            </a:p>
          </p:txBody>
        </p:sp>
        <p:sp>
          <p:nvSpPr>
            <p:cNvPr id="4" name="TextBox 3">
              <a:extLst>
                <a:ext uri="{FF2B5EF4-FFF2-40B4-BE49-F238E27FC236}">
                  <a16:creationId xmlns:a16="http://schemas.microsoft.com/office/drawing/2014/main" id="{E29EC12C-A120-C2A0-72DE-1607F221FD9A}"/>
                </a:ext>
              </a:extLst>
            </p:cNvPr>
            <p:cNvSpPr txBox="1"/>
            <p:nvPr/>
          </p:nvSpPr>
          <p:spPr>
            <a:xfrm>
              <a:off x="873579" y="465514"/>
              <a:ext cx="16110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venir Next LT Pro"/>
                  <a:ea typeface="+mn-ea"/>
                  <a:cs typeface="+mn-cs"/>
                </a:rPr>
                <a:t>Q2</a:t>
              </a:r>
            </a:p>
          </p:txBody>
        </p:sp>
        <p:sp>
          <p:nvSpPr>
            <p:cNvPr id="5" name="TextBox 4">
              <a:extLst>
                <a:ext uri="{FF2B5EF4-FFF2-40B4-BE49-F238E27FC236}">
                  <a16:creationId xmlns:a16="http://schemas.microsoft.com/office/drawing/2014/main" id="{75D347E3-0A2F-DAF7-8AC1-E00FA54CCB23}"/>
                </a:ext>
              </a:extLst>
            </p:cNvPr>
            <p:cNvSpPr txBox="1"/>
            <p:nvPr/>
          </p:nvSpPr>
          <p:spPr>
            <a:xfrm>
              <a:off x="873579" y="1492772"/>
              <a:ext cx="17743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venir Next LT Pro"/>
                  <a:ea typeface="+mn-ea"/>
                  <a:cs typeface="+mn-cs"/>
                </a:rPr>
                <a:t>WHO?</a:t>
              </a:r>
            </a:p>
          </p:txBody>
        </p:sp>
      </p:grpSp>
      <p:sp>
        <p:nvSpPr>
          <p:cNvPr id="7" name="TextBox 6">
            <a:extLst>
              <a:ext uri="{FF2B5EF4-FFF2-40B4-BE49-F238E27FC236}">
                <a16:creationId xmlns:a16="http://schemas.microsoft.com/office/drawing/2014/main" id="{3D9DA329-B104-9FBD-8FBD-ED2178636587}"/>
              </a:ext>
            </a:extLst>
          </p:cNvPr>
          <p:cNvSpPr txBox="1"/>
          <p:nvPr/>
        </p:nvSpPr>
        <p:spPr>
          <a:xfrm>
            <a:off x="3158669" y="747568"/>
            <a:ext cx="587466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venir Next LT Pro"/>
                <a:ea typeface="+mn-ea"/>
                <a:cs typeface="+mn-cs"/>
              </a:rPr>
              <a:t>Whom are we trying to reach? </a:t>
            </a:r>
          </a:p>
        </p:txBody>
      </p:sp>
    </p:spTree>
    <p:extLst>
      <p:ext uri="{BB962C8B-B14F-4D97-AF65-F5344CB8AC3E}">
        <p14:creationId xmlns:p14="http://schemas.microsoft.com/office/powerpoint/2010/main" val="11429018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789F3677-1A5D-015A-1CBB-9079A8526F77}"/>
              </a:ext>
            </a:extLst>
          </p:cNvPr>
          <p:cNvGrpSpPr/>
          <p:nvPr/>
        </p:nvGrpSpPr>
        <p:grpSpPr>
          <a:xfrm>
            <a:off x="2557481" y="1108945"/>
            <a:ext cx="8734425" cy="4562301"/>
            <a:chOff x="36493371" y="-1133301"/>
            <a:chExt cx="8734425" cy="4562301"/>
          </a:xfrm>
        </p:grpSpPr>
        <p:pic>
          <p:nvPicPr>
            <p:cNvPr id="14" name="Picture 13" descr="Graphical user interface, text, application&#10;&#10;Description automatically generated">
              <a:extLst>
                <a:ext uri="{FF2B5EF4-FFF2-40B4-BE49-F238E27FC236}">
                  <a16:creationId xmlns:a16="http://schemas.microsoft.com/office/drawing/2014/main" id="{6C5B6045-F65B-DD97-802D-4A7ED08FB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93371" y="-1133301"/>
              <a:ext cx="8734425" cy="2105025"/>
            </a:xfrm>
            <a:prstGeom prst="rect">
              <a:avLst/>
            </a:prstGeom>
          </p:spPr>
        </p:pic>
        <p:pic>
          <p:nvPicPr>
            <p:cNvPr id="16" name="Picture 15" descr="Graphical user interface, application, Teams&#10;&#10;Description automatically generated">
              <a:extLst>
                <a:ext uri="{FF2B5EF4-FFF2-40B4-BE49-F238E27FC236}">
                  <a16:creationId xmlns:a16="http://schemas.microsoft.com/office/drawing/2014/main" id="{21E75F4F-3925-721E-54C0-C9066C1B0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93371" y="1323975"/>
              <a:ext cx="8677275" cy="2105025"/>
            </a:xfrm>
            <a:prstGeom prst="rect">
              <a:avLst/>
            </a:prstGeom>
          </p:spPr>
        </p:pic>
      </p:grpSp>
      <p:grpSp>
        <p:nvGrpSpPr>
          <p:cNvPr id="30" name="Group 29">
            <a:extLst>
              <a:ext uri="{FF2B5EF4-FFF2-40B4-BE49-F238E27FC236}">
                <a16:creationId xmlns:a16="http://schemas.microsoft.com/office/drawing/2014/main" id="{B44A3600-33C7-E1AA-2582-E79923A43616}"/>
              </a:ext>
            </a:extLst>
          </p:cNvPr>
          <p:cNvGrpSpPr/>
          <p:nvPr/>
        </p:nvGrpSpPr>
        <p:grpSpPr>
          <a:xfrm>
            <a:off x="2229725" y="459655"/>
            <a:ext cx="7732548" cy="6260542"/>
            <a:chOff x="18719515" y="-1484451"/>
            <a:chExt cx="10859734" cy="7418142"/>
          </a:xfrm>
        </p:grpSpPr>
        <p:pic>
          <p:nvPicPr>
            <p:cNvPr id="10" name="Picture 9" descr="Graphical user interface, application&#10;&#10;Description automatically generated">
              <a:extLst>
                <a:ext uri="{FF2B5EF4-FFF2-40B4-BE49-F238E27FC236}">
                  <a16:creationId xmlns:a16="http://schemas.microsoft.com/office/drawing/2014/main" id="{B501851A-9820-0ACE-2935-B5B065DD6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9515" y="-1484451"/>
              <a:ext cx="7820025" cy="2114550"/>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8C4425DF-BCCC-FE29-B067-E0D0B92AE3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01724" y="1195920"/>
              <a:ext cx="8420100" cy="2076450"/>
            </a:xfrm>
            <a:prstGeom prst="rect">
              <a:avLst/>
            </a:prstGeom>
          </p:spPr>
        </p:pic>
        <p:pic>
          <p:nvPicPr>
            <p:cNvPr id="18" name="Picture 17" descr="Graphical user interface, text, application, email&#10;&#10;Description automatically generated">
              <a:extLst>
                <a:ext uri="{FF2B5EF4-FFF2-40B4-BE49-F238E27FC236}">
                  <a16:creationId xmlns:a16="http://schemas.microsoft.com/office/drawing/2014/main" id="{C7FF8308-9A95-D5EE-6DEE-5CF9F8B3E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01724" y="3838191"/>
              <a:ext cx="10677525" cy="2095500"/>
            </a:xfrm>
            <a:prstGeom prst="rect">
              <a:avLst/>
            </a:prstGeom>
          </p:spPr>
        </p:pic>
      </p:grpSp>
      <p:pic>
        <p:nvPicPr>
          <p:cNvPr id="6" name="Picture 5" descr="Graphical user interface, text, application, email, website&#10;&#10;Description automatically generated">
            <a:extLst>
              <a:ext uri="{FF2B5EF4-FFF2-40B4-BE49-F238E27FC236}">
                <a16:creationId xmlns:a16="http://schemas.microsoft.com/office/drawing/2014/main" id="{79D2E589-1A8C-347A-7BC8-9A73949A14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139" y="768524"/>
            <a:ext cx="11671721" cy="5102942"/>
          </a:xfrm>
          <a:prstGeom prst="rect">
            <a:avLst/>
          </a:prstGeom>
        </p:spPr>
      </p:pic>
      <p:pic>
        <p:nvPicPr>
          <p:cNvPr id="8" name="Picture 7" descr="Graphical user interface, application, website&#10;&#10;Description automatically generated">
            <a:extLst>
              <a:ext uri="{FF2B5EF4-FFF2-40B4-BE49-F238E27FC236}">
                <a16:creationId xmlns:a16="http://schemas.microsoft.com/office/drawing/2014/main" id="{6422BBBB-1CB5-F993-C068-67E5CDCF84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3904" y="253280"/>
            <a:ext cx="8868048" cy="6351440"/>
          </a:xfrm>
          <a:prstGeom prst="rect">
            <a:avLst/>
          </a:prstGeom>
        </p:spPr>
      </p:pic>
      <p:pic>
        <p:nvPicPr>
          <p:cNvPr id="20" name="Picture 19" descr="Graphical user interface, application&#10;&#10;Description automatically generated">
            <a:extLst>
              <a:ext uri="{FF2B5EF4-FFF2-40B4-BE49-F238E27FC236}">
                <a16:creationId xmlns:a16="http://schemas.microsoft.com/office/drawing/2014/main" id="{ADF80CB0-3B9C-DF32-71F6-09A2BA5773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29446" y="131172"/>
            <a:ext cx="5729211" cy="6377646"/>
          </a:xfrm>
          <a:prstGeom prst="rect">
            <a:avLst/>
          </a:prstGeom>
        </p:spPr>
      </p:pic>
      <p:pic>
        <p:nvPicPr>
          <p:cNvPr id="26" name="Picture 25" descr="Graphical user interface&#10;&#10;Description automatically generated with medium confidence">
            <a:extLst>
              <a:ext uri="{FF2B5EF4-FFF2-40B4-BE49-F238E27FC236}">
                <a16:creationId xmlns:a16="http://schemas.microsoft.com/office/drawing/2014/main" id="{C1801CCD-F3D3-31EB-E9C8-DEE0D1E575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1965" y="1693997"/>
            <a:ext cx="11591925" cy="3876675"/>
          </a:xfrm>
          <a:prstGeom prst="rect">
            <a:avLst/>
          </a:prstGeom>
        </p:spPr>
      </p:pic>
      <p:pic>
        <p:nvPicPr>
          <p:cNvPr id="28" name="Picture 27" descr="Graphical user interface, text, website&#10;&#10;Description automatically generated">
            <a:extLst>
              <a:ext uri="{FF2B5EF4-FFF2-40B4-BE49-F238E27FC236}">
                <a16:creationId xmlns:a16="http://schemas.microsoft.com/office/drawing/2014/main" id="{7FE85D5B-6C1F-D580-495E-5DF961BADD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0048" y="0"/>
            <a:ext cx="9687847" cy="6858000"/>
          </a:xfrm>
          <a:prstGeom prst="rect">
            <a:avLst/>
          </a:prstGeom>
        </p:spPr>
      </p:pic>
      <p:pic>
        <p:nvPicPr>
          <p:cNvPr id="1028" name="Picture 4" descr="Old Abandoned Church Images – Browse 60,102 Stock Photos, Vectors, and  Video | Adobe Stock">
            <a:extLst>
              <a:ext uri="{FF2B5EF4-FFF2-40B4-BE49-F238E27FC236}">
                <a16:creationId xmlns:a16="http://schemas.microsoft.com/office/drawing/2014/main" id="{395A9AE6-1279-ED9E-C3EA-861AEF005C79}"/>
              </a:ext>
            </a:extLst>
          </p:cNvPr>
          <p:cNvPicPr>
            <a:picLocks noChangeAspect="1" noChangeArrowheads="1"/>
          </p:cNvPicPr>
          <p:nvPr/>
        </p:nvPicPr>
        <p:blipFill>
          <a:blip r:embed="rId1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9524" y="0"/>
            <a:ext cx="12172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9C04221-D9CF-EE76-D5C2-582B19FDFAA6}"/>
              </a:ext>
            </a:extLst>
          </p:cNvPr>
          <p:cNvSpPr txBox="1"/>
          <p:nvPr/>
        </p:nvSpPr>
        <p:spPr>
          <a:xfrm>
            <a:off x="750566" y="1846867"/>
            <a:ext cx="10690866" cy="3416320"/>
          </a:xfrm>
          <a:prstGeom prst="rect">
            <a:avLst/>
          </a:prstGeom>
          <a:noFill/>
        </p:spPr>
        <p:txBody>
          <a:bodyPr wrap="square" rtlCol="0">
            <a:spAutoFit/>
          </a:bodyPr>
          <a:lstStyle/>
          <a:p>
            <a:pPr algn="ctr"/>
            <a:r>
              <a:rPr lang="en-US" sz="7200" dirty="0">
                <a:solidFill>
                  <a:schemeClr val="accent4">
                    <a:lumMod val="20000"/>
                    <a:lumOff val="80000"/>
                  </a:schemeClr>
                </a:solidFill>
                <a:effectLst>
                  <a:glow rad="63500">
                    <a:schemeClr val="accent2">
                      <a:satMod val="175000"/>
                      <a:alpha val="40000"/>
                    </a:schemeClr>
                  </a:glow>
                  <a:outerShdw blurRad="50800" dist="38100" dir="2700000" algn="tl" rotWithShape="0">
                    <a:prstClr val="black">
                      <a:alpha val="40000"/>
                    </a:prstClr>
                  </a:outerShdw>
                </a:effectLst>
                <a:latin typeface="Ideal Sans Medium" pitchFamily="50" charset="0"/>
                <a:cs typeface="Ideal Sans Medium" pitchFamily="50" charset="0"/>
              </a:rPr>
              <a:t>Currently in America, one Christian church closes every ninety minutes.</a:t>
            </a:r>
          </a:p>
        </p:txBody>
      </p:sp>
    </p:spTree>
    <p:extLst>
      <p:ext uri="{BB962C8B-B14F-4D97-AF65-F5344CB8AC3E}">
        <p14:creationId xmlns:p14="http://schemas.microsoft.com/office/powerpoint/2010/main" val="228431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xit" presetSubtype="0" fill="hold" nodeType="afterEffect">
                                  <p:stCondLst>
                                    <p:cond delay="150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10" presetClass="entr" presetSubtype="0" fill="hold" nodeType="withEffect">
                                  <p:stCondLst>
                                    <p:cond delay="1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2500"/>
                            </p:stCondLst>
                            <p:childTnLst>
                              <p:par>
                                <p:cTn id="16" presetID="10" presetClass="exit" presetSubtype="0" fill="hold" nodeType="afterEffect">
                                  <p:stCondLst>
                                    <p:cond delay="150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0" presetClass="entr" presetSubtype="0" fill="hold" nodeType="withEffect">
                                  <p:stCondLst>
                                    <p:cond delay="150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par>
                          <p:cTn id="22" fill="hold">
                            <p:stCondLst>
                              <p:cond delay="4500"/>
                            </p:stCondLst>
                            <p:childTnLst>
                              <p:par>
                                <p:cTn id="23" presetID="10" presetClass="exit" presetSubtype="0" fill="hold" nodeType="afterEffect">
                                  <p:stCondLst>
                                    <p:cond delay="1500"/>
                                  </p:stCondLst>
                                  <p:childTnLst>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10" presetClass="entr" presetSubtype="0" fill="hold" nodeType="withEffect">
                                  <p:stCondLst>
                                    <p:cond delay="15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6500"/>
                            </p:stCondLst>
                            <p:childTnLst>
                              <p:par>
                                <p:cTn id="30" presetID="10" presetClass="exit" presetSubtype="0" fill="hold" nodeType="afterEffect">
                                  <p:stCondLst>
                                    <p:cond delay="1500"/>
                                  </p:stCondLst>
                                  <p:childTnLst>
                                    <p:animEffect transition="out" filter="fade">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par>
                                <p:cTn id="33" presetID="10" presetClass="entr" presetSubtype="0" fill="hold" nodeType="withEffect">
                                  <p:stCondLst>
                                    <p:cond delay="150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par>
                          <p:cTn id="36" fill="hold">
                            <p:stCondLst>
                              <p:cond delay="8500"/>
                            </p:stCondLst>
                            <p:childTnLst>
                              <p:par>
                                <p:cTn id="37" presetID="10" presetClass="exit" presetSubtype="0" fill="hold" nodeType="afterEffect">
                                  <p:stCondLst>
                                    <p:cond delay="1500"/>
                                  </p:stCondLst>
                                  <p:childTnLst>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par>
                                <p:cTn id="40" presetID="10" presetClass="entr" presetSubtype="0" fill="hold" nodeType="withEffect">
                                  <p:stCondLst>
                                    <p:cond delay="15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par>
                          <p:cTn id="43" fill="hold">
                            <p:stCondLst>
                              <p:cond delay="10500"/>
                            </p:stCondLst>
                            <p:childTnLst>
                              <p:par>
                                <p:cTn id="44" presetID="10" presetClass="exit" presetSubtype="0" fill="hold" nodeType="afterEffect">
                                  <p:stCondLst>
                                    <p:cond delay="150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ntr" presetSubtype="0" fill="hold" nodeType="withEffect">
                                  <p:stCondLst>
                                    <p:cond delay="150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par>
                          <p:cTn id="50" fill="hold">
                            <p:stCondLst>
                              <p:cond delay="12500"/>
                            </p:stCondLst>
                            <p:childTnLst>
                              <p:par>
                                <p:cTn id="51" presetID="10" presetClass="exit" presetSubtype="0" fill="hold" nodeType="afterEffect">
                                  <p:stCondLst>
                                    <p:cond delay="1500"/>
                                  </p:stCondLst>
                                  <p:childTnLst>
                                    <p:animEffect transition="out" filter="fade">
                                      <p:cBhvr>
                                        <p:cTn id="52" dur="500"/>
                                        <p:tgtEl>
                                          <p:spTgt spid="28"/>
                                        </p:tgtEl>
                                      </p:cBhvr>
                                    </p:animEffect>
                                    <p:set>
                                      <p:cBhvr>
                                        <p:cTn id="53" dur="1" fill="hold">
                                          <p:stCondLst>
                                            <p:cond delay="499"/>
                                          </p:stCondLst>
                                        </p:cTn>
                                        <p:tgtEl>
                                          <p:spTgt spid="28"/>
                                        </p:tgtEl>
                                        <p:attrNameLst>
                                          <p:attrName>style.visibility</p:attrName>
                                        </p:attrNameLst>
                                      </p:cBhvr>
                                      <p:to>
                                        <p:strVal val="hidden"/>
                                      </p:to>
                                    </p:set>
                                  </p:childTnLst>
                                </p:cTn>
                              </p:par>
                              <p:par>
                                <p:cTn id="54" presetID="10" presetClass="entr" presetSubtype="0" fill="hold" nodeType="withEffect">
                                  <p:stCondLst>
                                    <p:cond delay="1500"/>
                                  </p:stCondLst>
                                  <p:childTnLst>
                                    <p:set>
                                      <p:cBhvr>
                                        <p:cTn id="55" dur="1" fill="hold">
                                          <p:stCondLst>
                                            <p:cond delay="0"/>
                                          </p:stCondLst>
                                        </p:cTn>
                                        <p:tgtEl>
                                          <p:spTgt spid="1028"/>
                                        </p:tgtEl>
                                        <p:attrNameLst>
                                          <p:attrName>style.visibility</p:attrName>
                                        </p:attrNameLst>
                                      </p:cBhvr>
                                      <p:to>
                                        <p:strVal val="visible"/>
                                      </p:to>
                                    </p:set>
                                    <p:animEffect transition="in" filter="fade">
                                      <p:cBhvr>
                                        <p:cTn id="56" dur="500"/>
                                        <p:tgtEl>
                                          <p:spTgt spid="1028"/>
                                        </p:tgtEl>
                                      </p:cBhvr>
                                    </p:animEffect>
                                  </p:childTnLst>
                                </p:cTn>
                              </p:par>
                            </p:childTnLst>
                          </p:cTn>
                        </p:par>
                        <p:par>
                          <p:cTn id="57" fill="hold">
                            <p:stCondLst>
                              <p:cond delay="14500"/>
                            </p:stCondLst>
                            <p:childTnLst>
                              <p:par>
                                <p:cTn id="58" presetID="2" presetClass="entr" presetSubtype="4" fill="hold" grpId="0" nodeType="afterEffect">
                                  <p:stCondLst>
                                    <p:cond delay="50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1500" fill="hold"/>
                                        <p:tgtEl>
                                          <p:spTgt spid="2"/>
                                        </p:tgtEl>
                                        <p:attrNameLst>
                                          <p:attrName>ppt_x</p:attrName>
                                        </p:attrNameLst>
                                      </p:cBhvr>
                                      <p:tavLst>
                                        <p:tav tm="0">
                                          <p:val>
                                            <p:strVal val="#ppt_x"/>
                                          </p:val>
                                        </p:tav>
                                        <p:tav tm="100000">
                                          <p:val>
                                            <p:strVal val="#ppt_x"/>
                                          </p:val>
                                        </p:tav>
                                      </p:tavLst>
                                    </p:anim>
                                    <p:anim calcmode="lin" valueType="num">
                                      <p:cBhvr additive="base">
                                        <p:cTn id="61"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9,373 Crossroads Sign Stock Photos, Pictures &amp; Royalty-Free Images - iStock">
            <a:extLst>
              <a:ext uri="{FF2B5EF4-FFF2-40B4-BE49-F238E27FC236}">
                <a16:creationId xmlns:a16="http://schemas.microsoft.com/office/drawing/2014/main" id="{7267DE8C-1DDE-ED15-D652-522AD187AD3A}"/>
              </a:ext>
            </a:extLst>
          </p:cNvP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7528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5C9B0A0-1A72-F2FF-5E14-A04E08606D78}"/>
              </a:ext>
            </a:extLst>
          </p:cNvPr>
          <p:cNvGrpSpPr/>
          <p:nvPr/>
        </p:nvGrpSpPr>
        <p:grpSpPr>
          <a:xfrm>
            <a:off x="527958" y="528798"/>
            <a:ext cx="2302328" cy="2249714"/>
            <a:chOff x="527958" y="246744"/>
            <a:chExt cx="2302328" cy="2249714"/>
          </a:xfrm>
        </p:grpSpPr>
        <p:sp>
          <p:nvSpPr>
            <p:cNvPr id="3" name="Rectangle: Rounded Corners 2">
              <a:extLst>
                <a:ext uri="{FF2B5EF4-FFF2-40B4-BE49-F238E27FC236}">
                  <a16:creationId xmlns:a16="http://schemas.microsoft.com/office/drawing/2014/main" id="{13DA2989-7ABE-F9A1-064A-F3DB7305C4E0}"/>
                </a:ext>
              </a:extLst>
            </p:cNvPr>
            <p:cNvSpPr/>
            <p:nvPr/>
          </p:nvSpPr>
          <p:spPr>
            <a:xfrm>
              <a:off x="527958" y="246744"/>
              <a:ext cx="2302328" cy="2249714"/>
            </a:xfrm>
            <a:prstGeom prst="roundRect">
              <a:avLst/>
            </a:prstGeom>
            <a:solidFill>
              <a:schemeClr val="accent4">
                <a:lumMod val="75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mj-lt"/>
                <a:cs typeface="Ideal Sans Medium" pitchFamily="50" charset="0"/>
              </a:endParaRPr>
            </a:p>
          </p:txBody>
        </p:sp>
        <p:sp>
          <p:nvSpPr>
            <p:cNvPr id="4" name="TextBox 3">
              <a:extLst>
                <a:ext uri="{FF2B5EF4-FFF2-40B4-BE49-F238E27FC236}">
                  <a16:creationId xmlns:a16="http://schemas.microsoft.com/office/drawing/2014/main" id="{E29EC12C-A120-C2A0-72DE-1607F221FD9A}"/>
                </a:ext>
              </a:extLst>
            </p:cNvPr>
            <p:cNvSpPr txBox="1"/>
            <p:nvPr/>
          </p:nvSpPr>
          <p:spPr>
            <a:xfrm>
              <a:off x="873579" y="549933"/>
              <a:ext cx="1611086" cy="1200329"/>
            </a:xfrm>
            <a:prstGeom prst="rect">
              <a:avLst/>
            </a:prstGeom>
            <a:noFill/>
          </p:spPr>
          <p:txBody>
            <a:bodyPr wrap="square" rtlCol="0">
              <a:spAutoFit/>
            </a:bodyPr>
            <a:lstStyle/>
            <a:p>
              <a:r>
                <a:rPr lang="en-US" sz="7200" b="1" dirty="0">
                  <a:solidFill>
                    <a:schemeClr val="bg1"/>
                  </a:solidFill>
                </a:rPr>
                <a:t>Q3</a:t>
              </a:r>
            </a:p>
          </p:txBody>
        </p:sp>
        <p:sp>
          <p:nvSpPr>
            <p:cNvPr id="5" name="TextBox 4">
              <a:extLst>
                <a:ext uri="{FF2B5EF4-FFF2-40B4-BE49-F238E27FC236}">
                  <a16:creationId xmlns:a16="http://schemas.microsoft.com/office/drawing/2014/main" id="{75D347E3-0A2F-DAF7-8AC1-E00FA54CCB23}"/>
                </a:ext>
              </a:extLst>
            </p:cNvPr>
            <p:cNvSpPr txBox="1"/>
            <p:nvPr/>
          </p:nvSpPr>
          <p:spPr>
            <a:xfrm>
              <a:off x="791938" y="1558064"/>
              <a:ext cx="2038348" cy="646331"/>
            </a:xfrm>
            <a:prstGeom prst="rect">
              <a:avLst/>
            </a:prstGeom>
            <a:noFill/>
          </p:spPr>
          <p:txBody>
            <a:bodyPr wrap="square" rtlCol="0">
              <a:spAutoFit/>
            </a:bodyPr>
            <a:lstStyle/>
            <a:p>
              <a:r>
                <a:rPr lang="en-US" sz="3600" b="1" dirty="0">
                  <a:solidFill>
                    <a:schemeClr val="bg1"/>
                  </a:solidFill>
                </a:rPr>
                <a:t>WHAT?</a:t>
              </a:r>
            </a:p>
          </p:txBody>
        </p:sp>
      </p:grpSp>
      <p:sp>
        <p:nvSpPr>
          <p:cNvPr id="7" name="TextBox 6">
            <a:extLst>
              <a:ext uri="{FF2B5EF4-FFF2-40B4-BE49-F238E27FC236}">
                <a16:creationId xmlns:a16="http://schemas.microsoft.com/office/drawing/2014/main" id="{3D9DA329-B104-9FBD-8FBD-ED2178636587}"/>
              </a:ext>
            </a:extLst>
          </p:cNvPr>
          <p:cNvSpPr txBox="1"/>
          <p:nvPr/>
        </p:nvSpPr>
        <p:spPr>
          <a:xfrm>
            <a:off x="3175907" y="535082"/>
            <a:ext cx="7911647" cy="2585323"/>
          </a:xfrm>
          <a:prstGeom prst="rect">
            <a:avLst/>
          </a:prstGeom>
          <a:noFill/>
        </p:spPr>
        <p:txBody>
          <a:bodyPr wrap="square" rtlCol="0">
            <a:spAutoFit/>
          </a:bodyPr>
          <a:lstStyle/>
          <a:p>
            <a:r>
              <a:rPr lang="en-US" sz="5400" dirty="0"/>
              <a:t>What am I personally willing to do for our mission effort?</a:t>
            </a:r>
          </a:p>
        </p:txBody>
      </p:sp>
    </p:spTree>
    <p:extLst>
      <p:ext uri="{BB962C8B-B14F-4D97-AF65-F5344CB8AC3E}">
        <p14:creationId xmlns:p14="http://schemas.microsoft.com/office/powerpoint/2010/main" val="35966995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nd – News, Research and Analysis – The Conversation – page 1">
            <a:extLst>
              <a:ext uri="{FF2B5EF4-FFF2-40B4-BE49-F238E27FC236}">
                <a16:creationId xmlns:a16="http://schemas.microsoft.com/office/drawing/2014/main" id="{4AA09469-BA6E-1D45-977D-0A82A503D313}"/>
              </a:ext>
            </a:extLst>
          </p:cNvP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8924"/>
            <a:ext cx="12203139" cy="6839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D366D2-A54A-A57C-6B1F-CD8E816D73D9}"/>
              </a:ext>
            </a:extLst>
          </p:cNvPr>
          <p:cNvSpPr txBox="1"/>
          <p:nvPr/>
        </p:nvSpPr>
        <p:spPr>
          <a:xfrm>
            <a:off x="1142036" y="1690062"/>
            <a:ext cx="9907928" cy="3477875"/>
          </a:xfrm>
          <a:prstGeom prst="rect">
            <a:avLst/>
          </a:prstGeom>
          <a:noFill/>
        </p:spPr>
        <p:txBody>
          <a:bodyPr wrap="square">
            <a:spAutoFit/>
          </a:bodyPr>
          <a:lstStyle/>
          <a:p>
            <a:r>
              <a:rPr lang="en-US" sz="4400" b="1" i="0" dirty="0">
                <a:solidFill>
                  <a:srgbClr val="000000"/>
                </a:solidFill>
                <a:effectLst/>
              </a:rPr>
              <a:t>Romans 12:12</a:t>
            </a:r>
          </a:p>
          <a:p>
            <a:r>
              <a:rPr lang="en-US" sz="4400" dirty="0">
                <a:solidFill>
                  <a:srgbClr val="000000"/>
                </a:solidFill>
              </a:rPr>
              <a:t>B</a:t>
            </a:r>
            <a:r>
              <a:rPr lang="en-US" sz="4400" i="0" dirty="0">
                <a:solidFill>
                  <a:srgbClr val="000000"/>
                </a:solidFill>
                <a:effectLst/>
              </a:rPr>
              <a:t>e transformed by the renewing of your mind. Then you will be able to test and approve what God’s will is—his good, pleasing and perfect will.</a:t>
            </a:r>
            <a:endParaRPr lang="en-US" sz="4400" dirty="0"/>
          </a:p>
        </p:txBody>
      </p:sp>
    </p:spTree>
    <p:extLst>
      <p:ext uri="{BB962C8B-B14F-4D97-AF65-F5344CB8AC3E}">
        <p14:creationId xmlns:p14="http://schemas.microsoft.com/office/powerpoint/2010/main" val="299000462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7790371-7E42-8053-0D24-E815F0527886}"/>
              </a:ext>
            </a:extLst>
          </p:cNvPr>
          <p:cNvGrpSpPr/>
          <p:nvPr/>
        </p:nvGrpSpPr>
        <p:grpSpPr>
          <a:xfrm>
            <a:off x="-1" y="-17170"/>
            <a:ext cx="12191999" cy="6875170"/>
            <a:chOff x="-1" y="-17170"/>
            <a:chExt cx="12191999" cy="6875170"/>
          </a:xfrm>
        </p:grpSpPr>
        <p:sp>
          <p:nvSpPr>
            <p:cNvPr id="2" name="Rectangle 1">
              <a:extLst>
                <a:ext uri="{FF2B5EF4-FFF2-40B4-BE49-F238E27FC236}">
                  <a16:creationId xmlns:a16="http://schemas.microsoft.com/office/drawing/2014/main" id="{DA64474D-41B6-7877-BD7C-5BA0232E9ECD}"/>
                </a:ext>
              </a:extLst>
            </p:cNvPr>
            <p:cNvSpPr/>
            <p:nvPr/>
          </p:nvSpPr>
          <p:spPr>
            <a:xfrm>
              <a:off x="5799219" y="1834312"/>
              <a:ext cx="6392779" cy="502368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99BEA78-6A98-ACA0-8D22-72790D6D382E}"/>
                </a:ext>
              </a:extLst>
            </p:cNvPr>
            <p:cNvSpPr/>
            <p:nvPr/>
          </p:nvSpPr>
          <p:spPr>
            <a:xfrm>
              <a:off x="1" y="1834312"/>
              <a:ext cx="6095999" cy="502368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80230B2-FF46-C68A-4F98-A6A29FCA82DE}"/>
                </a:ext>
              </a:extLst>
            </p:cNvPr>
            <p:cNvSpPr/>
            <p:nvPr/>
          </p:nvSpPr>
          <p:spPr>
            <a:xfrm>
              <a:off x="-1" y="-17170"/>
              <a:ext cx="12191999" cy="176896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C25A318-0E3A-F5FF-F7AF-758CB109B234}"/>
                </a:ext>
              </a:extLst>
            </p:cNvPr>
            <p:cNvSpPr txBox="1"/>
            <p:nvPr/>
          </p:nvSpPr>
          <p:spPr>
            <a:xfrm>
              <a:off x="202131" y="86627"/>
              <a:ext cx="2184934" cy="769441"/>
            </a:xfrm>
            <a:prstGeom prst="rect">
              <a:avLst/>
            </a:prstGeom>
            <a:noFill/>
          </p:spPr>
          <p:txBody>
            <a:bodyPr wrap="square" rtlCol="0">
              <a:spAutoFit/>
            </a:bodyPr>
            <a:lstStyle/>
            <a:p>
              <a:r>
                <a:rPr lang="en-US" sz="4400" b="1" dirty="0">
                  <a:solidFill>
                    <a:schemeClr val="accent4">
                      <a:lumMod val="50000"/>
                    </a:schemeClr>
                  </a:solidFill>
                </a:rPr>
                <a:t>KEEP</a:t>
              </a:r>
            </a:p>
          </p:txBody>
        </p:sp>
        <p:sp>
          <p:nvSpPr>
            <p:cNvPr id="6" name="TextBox 5">
              <a:extLst>
                <a:ext uri="{FF2B5EF4-FFF2-40B4-BE49-F238E27FC236}">
                  <a16:creationId xmlns:a16="http://schemas.microsoft.com/office/drawing/2014/main" id="{E3C0D3D3-D2ED-37B7-B694-835175F42695}"/>
                </a:ext>
              </a:extLst>
            </p:cNvPr>
            <p:cNvSpPr txBox="1"/>
            <p:nvPr/>
          </p:nvSpPr>
          <p:spPr>
            <a:xfrm>
              <a:off x="3518032" y="1890783"/>
              <a:ext cx="2184934" cy="769441"/>
            </a:xfrm>
            <a:prstGeom prst="rect">
              <a:avLst/>
            </a:prstGeom>
            <a:noFill/>
          </p:spPr>
          <p:txBody>
            <a:bodyPr wrap="square" rtlCol="0">
              <a:spAutoFit/>
            </a:bodyPr>
            <a:lstStyle/>
            <a:p>
              <a:pPr algn="r"/>
              <a:r>
                <a:rPr lang="en-US" sz="4400" b="1" dirty="0">
                  <a:solidFill>
                    <a:schemeClr val="bg1"/>
                  </a:solidFill>
                </a:rPr>
                <a:t>FROM</a:t>
              </a:r>
            </a:p>
          </p:txBody>
        </p:sp>
        <p:sp>
          <p:nvSpPr>
            <p:cNvPr id="7" name="TextBox 6">
              <a:extLst>
                <a:ext uri="{FF2B5EF4-FFF2-40B4-BE49-F238E27FC236}">
                  <a16:creationId xmlns:a16="http://schemas.microsoft.com/office/drawing/2014/main" id="{5D3BDF4E-9859-A3D3-CE08-D00CE67443B2}"/>
                </a:ext>
              </a:extLst>
            </p:cNvPr>
            <p:cNvSpPr txBox="1"/>
            <p:nvPr/>
          </p:nvSpPr>
          <p:spPr>
            <a:xfrm>
              <a:off x="6639828" y="1881739"/>
              <a:ext cx="2184934" cy="769441"/>
            </a:xfrm>
            <a:prstGeom prst="rect">
              <a:avLst/>
            </a:prstGeom>
            <a:noFill/>
          </p:spPr>
          <p:txBody>
            <a:bodyPr wrap="square" rtlCol="0">
              <a:spAutoFit/>
            </a:bodyPr>
            <a:lstStyle/>
            <a:p>
              <a:r>
                <a:rPr lang="en-US" sz="4400" b="1" dirty="0">
                  <a:solidFill>
                    <a:schemeClr val="bg1"/>
                  </a:solidFill>
                </a:rPr>
                <a:t>TO</a:t>
              </a:r>
            </a:p>
          </p:txBody>
        </p:sp>
        <p:grpSp>
          <p:nvGrpSpPr>
            <p:cNvPr id="14" name="Group 13">
              <a:extLst>
                <a:ext uri="{FF2B5EF4-FFF2-40B4-BE49-F238E27FC236}">
                  <a16:creationId xmlns:a16="http://schemas.microsoft.com/office/drawing/2014/main" id="{6DE31A75-308F-A765-BD48-D86BDCA26AD6}"/>
                </a:ext>
              </a:extLst>
            </p:cNvPr>
            <p:cNvGrpSpPr/>
            <p:nvPr/>
          </p:nvGrpSpPr>
          <p:grpSpPr>
            <a:xfrm>
              <a:off x="5778365" y="1848049"/>
              <a:ext cx="806918" cy="5009951"/>
              <a:chOff x="5778365" y="1848049"/>
              <a:chExt cx="806918" cy="5159603"/>
            </a:xfrm>
          </p:grpSpPr>
          <p:sp>
            <p:nvSpPr>
              <p:cNvPr id="8" name="Arrow: Right 7">
                <a:extLst>
                  <a:ext uri="{FF2B5EF4-FFF2-40B4-BE49-F238E27FC236}">
                    <a16:creationId xmlns:a16="http://schemas.microsoft.com/office/drawing/2014/main" id="{134444DC-8237-F7C4-601E-E590A87F004C}"/>
                  </a:ext>
                </a:extLst>
              </p:cNvPr>
              <p:cNvSpPr/>
              <p:nvPr/>
            </p:nvSpPr>
            <p:spPr>
              <a:xfrm>
                <a:off x="5778365" y="1848049"/>
                <a:ext cx="786064" cy="856069"/>
              </a:xfrm>
              <a:prstGeom prst="rightArrow">
                <a:avLst>
                  <a:gd name="adj1" fmla="val 72101"/>
                  <a:gd name="adj2" fmla="val 625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497587C2-CB37-CA38-D38A-DA194599E70E}"/>
                  </a:ext>
                </a:extLst>
              </p:cNvPr>
              <p:cNvSpPr/>
              <p:nvPr/>
            </p:nvSpPr>
            <p:spPr>
              <a:xfrm>
                <a:off x="5778365" y="2704118"/>
                <a:ext cx="786064" cy="856069"/>
              </a:xfrm>
              <a:prstGeom prst="rightArrow">
                <a:avLst>
                  <a:gd name="adj1" fmla="val 72101"/>
                  <a:gd name="adj2" fmla="val 625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DFBBA780-02C4-429F-E13D-740C6D5B8582}"/>
                  </a:ext>
                </a:extLst>
              </p:cNvPr>
              <p:cNvSpPr/>
              <p:nvPr/>
            </p:nvSpPr>
            <p:spPr>
              <a:xfrm>
                <a:off x="5778365" y="3560185"/>
                <a:ext cx="786064" cy="856069"/>
              </a:xfrm>
              <a:prstGeom prst="rightArrow">
                <a:avLst>
                  <a:gd name="adj1" fmla="val 72101"/>
                  <a:gd name="adj2" fmla="val 625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4E88378A-35A8-5E07-EDE6-BAB022EFB439}"/>
                  </a:ext>
                </a:extLst>
              </p:cNvPr>
              <p:cNvSpPr/>
              <p:nvPr/>
            </p:nvSpPr>
            <p:spPr>
              <a:xfrm>
                <a:off x="5778365" y="4420776"/>
                <a:ext cx="786064" cy="856069"/>
              </a:xfrm>
              <a:prstGeom prst="rightArrow">
                <a:avLst>
                  <a:gd name="adj1" fmla="val 72101"/>
                  <a:gd name="adj2" fmla="val 625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D912BA0C-FEE0-9775-92C8-29B669A25CA5}"/>
                  </a:ext>
                </a:extLst>
              </p:cNvPr>
              <p:cNvSpPr/>
              <p:nvPr/>
            </p:nvSpPr>
            <p:spPr>
              <a:xfrm>
                <a:off x="5778365" y="5281367"/>
                <a:ext cx="786064" cy="856069"/>
              </a:xfrm>
              <a:prstGeom prst="rightArrow">
                <a:avLst>
                  <a:gd name="adj1" fmla="val 72101"/>
                  <a:gd name="adj2" fmla="val 625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9A8881B4-1C88-732D-D36D-4E607AFF40FA}"/>
                  </a:ext>
                </a:extLst>
              </p:cNvPr>
              <p:cNvSpPr/>
              <p:nvPr/>
            </p:nvSpPr>
            <p:spPr>
              <a:xfrm>
                <a:off x="5799219" y="6151583"/>
                <a:ext cx="786064" cy="856069"/>
              </a:xfrm>
              <a:prstGeom prst="rightArrow">
                <a:avLst>
                  <a:gd name="adj1" fmla="val 72101"/>
                  <a:gd name="adj2" fmla="val 625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5" name="TextBox 14">
            <a:extLst>
              <a:ext uri="{FF2B5EF4-FFF2-40B4-BE49-F238E27FC236}">
                <a16:creationId xmlns:a16="http://schemas.microsoft.com/office/drawing/2014/main" id="{BB15412D-5CF7-0A0A-3323-F9AAB4FA1367}"/>
              </a:ext>
            </a:extLst>
          </p:cNvPr>
          <p:cNvSpPr txBox="1"/>
          <p:nvPr/>
        </p:nvSpPr>
        <p:spPr>
          <a:xfrm>
            <a:off x="1890829" y="264858"/>
            <a:ext cx="9783011" cy="1277273"/>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sz="2400" b="1" dirty="0">
                <a:solidFill>
                  <a:schemeClr val="accent6">
                    <a:lumMod val="50000"/>
                  </a:schemeClr>
                </a:solidFill>
              </a:rPr>
              <a:t>The understanding that only the Holy Spirit can create faith</a:t>
            </a:r>
          </a:p>
          <a:p>
            <a:pPr marL="285750" indent="-285750">
              <a:spcAft>
                <a:spcPts val="600"/>
              </a:spcAft>
              <a:buFont typeface="Wingdings" panose="05000000000000000000" pitchFamily="2" charset="2"/>
              <a:buChar char="§"/>
            </a:pPr>
            <a:r>
              <a:rPr lang="en-US" sz="2400" b="1" dirty="0">
                <a:solidFill>
                  <a:schemeClr val="accent6">
                    <a:lumMod val="50000"/>
                  </a:schemeClr>
                </a:solidFill>
              </a:rPr>
              <a:t>The realization that “success” in defined as doing all we can with the gospel, not in the outward growth of our church </a:t>
            </a:r>
          </a:p>
        </p:txBody>
      </p:sp>
      <p:sp>
        <p:nvSpPr>
          <p:cNvPr id="17" name="TextBox 16">
            <a:extLst>
              <a:ext uri="{FF2B5EF4-FFF2-40B4-BE49-F238E27FC236}">
                <a16:creationId xmlns:a16="http://schemas.microsoft.com/office/drawing/2014/main" id="{2D7C62DE-F867-8694-5191-ACCA901D6E55}"/>
              </a:ext>
            </a:extLst>
          </p:cNvPr>
          <p:cNvSpPr txBox="1"/>
          <p:nvPr/>
        </p:nvSpPr>
        <p:spPr>
          <a:xfrm>
            <a:off x="841139" y="3266685"/>
            <a:ext cx="3769360" cy="2554545"/>
          </a:xfrm>
          <a:prstGeom prst="rect">
            <a:avLst/>
          </a:prstGeom>
          <a:noFill/>
        </p:spPr>
        <p:txBody>
          <a:bodyPr wrap="square" rtlCol="0">
            <a:spAutoFit/>
          </a:bodyPr>
          <a:lstStyle/>
          <a:p>
            <a:pPr algn="ctr"/>
            <a:r>
              <a:rPr lang="en-US" sz="3200" b="1" dirty="0">
                <a:solidFill>
                  <a:schemeClr val="bg1"/>
                </a:solidFill>
              </a:rPr>
              <a:t>the mindset that we need to “get our church’s name out there” in the community</a:t>
            </a:r>
          </a:p>
        </p:txBody>
      </p:sp>
      <p:sp>
        <p:nvSpPr>
          <p:cNvPr id="18" name="TextBox 17">
            <a:extLst>
              <a:ext uri="{FF2B5EF4-FFF2-40B4-BE49-F238E27FC236}">
                <a16:creationId xmlns:a16="http://schemas.microsoft.com/office/drawing/2014/main" id="{FBB0A2B5-E52B-5B4E-67C2-B62B284CA035}"/>
              </a:ext>
            </a:extLst>
          </p:cNvPr>
          <p:cNvSpPr txBox="1"/>
          <p:nvPr/>
        </p:nvSpPr>
        <p:spPr>
          <a:xfrm>
            <a:off x="7384179" y="3266685"/>
            <a:ext cx="3769360" cy="2554545"/>
          </a:xfrm>
          <a:prstGeom prst="rect">
            <a:avLst/>
          </a:prstGeom>
          <a:noFill/>
        </p:spPr>
        <p:txBody>
          <a:bodyPr wrap="square" rtlCol="0">
            <a:spAutoFit/>
          </a:bodyPr>
          <a:lstStyle/>
          <a:p>
            <a:pPr algn="ctr"/>
            <a:r>
              <a:rPr lang="en-US" sz="3200" b="1" dirty="0">
                <a:solidFill>
                  <a:schemeClr val="bg1"/>
                </a:solidFill>
              </a:rPr>
              <a:t>the mindset that we need to get our members out there into their community</a:t>
            </a:r>
          </a:p>
        </p:txBody>
      </p:sp>
      <p:sp>
        <p:nvSpPr>
          <p:cNvPr id="19" name="TextBox 18">
            <a:extLst>
              <a:ext uri="{FF2B5EF4-FFF2-40B4-BE49-F238E27FC236}">
                <a16:creationId xmlns:a16="http://schemas.microsoft.com/office/drawing/2014/main" id="{0CAA9FFE-FBAB-EA7A-A65D-8E77BB8E8DC3}"/>
              </a:ext>
            </a:extLst>
          </p:cNvPr>
          <p:cNvSpPr txBox="1"/>
          <p:nvPr/>
        </p:nvSpPr>
        <p:spPr>
          <a:xfrm>
            <a:off x="861993" y="3429000"/>
            <a:ext cx="3769360" cy="2062103"/>
          </a:xfrm>
          <a:prstGeom prst="rect">
            <a:avLst/>
          </a:prstGeom>
          <a:noFill/>
        </p:spPr>
        <p:txBody>
          <a:bodyPr wrap="square" rtlCol="0">
            <a:spAutoFit/>
          </a:bodyPr>
          <a:lstStyle/>
          <a:p>
            <a:pPr algn="ctr"/>
            <a:r>
              <a:rPr lang="en-US" sz="3200" b="1" dirty="0">
                <a:solidFill>
                  <a:schemeClr val="bg1"/>
                </a:solidFill>
              </a:rPr>
              <a:t>thinking of evangelism as something that is program driven</a:t>
            </a:r>
          </a:p>
        </p:txBody>
      </p:sp>
      <p:sp>
        <p:nvSpPr>
          <p:cNvPr id="20" name="TextBox 19">
            <a:extLst>
              <a:ext uri="{FF2B5EF4-FFF2-40B4-BE49-F238E27FC236}">
                <a16:creationId xmlns:a16="http://schemas.microsoft.com/office/drawing/2014/main" id="{5DBBBE07-5EE5-5F16-7534-C8D331A40E21}"/>
              </a:ext>
            </a:extLst>
          </p:cNvPr>
          <p:cNvSpPr txBox="1"/>
          <p:nvPr/>
        </p:nvSpPr>
        <p:spPr>
          <a:xfrm>
            <a:off x="7384179" y="3272590"/>
            <a:ext cx="3769360" cy="2554545"/>
          </a:xfrm>
          <a:prstGeom prst="rect">
            <a:avLst/>
          </a:prstGeom>
          <a:noFill/>
        </p:spPr>
        <p:txBody>
          <a:bodyPr wrap="square" rtlCol="0">
            <a:spAutoFit/>
          </a:bodyPr>
          <a:lstStyle/>
          <a:p>
            <a:pPr algn="ctr"/>
            <a:r>
              <a:rPr lang="en-US" sz="3200" b="1" dirty="0">
                <a:solidFill>
                  <a:schemeClr val="bg1"/>
                </a:solidFill>
              </a:rPr>
              <a:t>thinking of evangelism as something that is relationship driven</a:t>
            </a:r>
          </a:p>
        </p:txBody>
      </p:sp>
      <p:sp>
        <p:nvSpPr>
          <p:cNvPr id="21" name="TextBox 20">
            <a:extLst>
              <a:ext uri="{FF2B5EF4-FFF2-40B4-BE49-F238E27FC236}">
                <a16:creationId xmlns:a16="http://schemas.microsoft.com/office/drawing/2014/main" id="{F6FAD0DF-488B-ED7E-5F19-540E8C3EAF7D}"/>
              </a:ext>
            </a:extLst>
          </p:cNvPr>
          <p:cNvSpPr txBox="1"/>
          <p:nvPr/>
        </p:nvSpPr>
        <p:spPr>
          <a:xfrm>
            <a:off x="1014930" y="3820062"/>
            <a:ext cx="3769360" cy="1569660"/>
          </a:xfrm>
          <a:prstGeom prst="rect">
            <a:avLst/>
          </a:prstGeom>
          <a:noFill/>
        </p:spPr>
        <p:txBody>
          <a:bodyPr wrap="square" rtlCol="0">
            <a:spAutoFit/>
          </a:bodyPr>
          <a:lstStyle/>
          <a:p>
            <a:pPr algn="ctr"/>
            <a:r>
              <a:rPr lang="en-US" sz="3200" b="1" dirty="0">
                <a:solidFill>
                  <a:schemeClr val="bg1"/>
                </a:solidFill>
              </a:rPr>
              <a:t>primarily relying on corporate outreach</a:t>
            </a:r>
          </a:p>
        </p:txBody>
      </p:sp>
      <p:sp>
        <p:nvSpPr>
          <p:cNvPr id="22" name="TextBox 21">
            <a:extLst>
              <a:ext uri="{FF2B5EF4-FFF2-40B4-BE49-F238E27FC236}">
                <a16:creationId xmlns:a16="http://schemas.microsoft.com/office/drawing/2014/main" id="{E0058FC5-8D59-4D0D-D1FA-0619319E6ACE}"/>
              </a:ext>
            </a:extLst>
          </p:cNvPr>
          <p:cNvSpPr txBox="1"/>
          <p:nvPr/>
        </p:nvSpPr>
        <p:spPr>
          <a:xfrm>
            <a:off x="7405033" y="3361539"/>
            <a:ext cx="3769360" cy="2554545"/>
          </a:xfrm>
          <a:prstGeom prst="rect">
            <a:avLst/>
          </a:prstGeom>
          <a:noFill/>
        </p:spPr>
        <p:txBody>
          <a:bodyPr wrap="square" rtlCol="0">
            <a:spAutoFit/>
          </a:bodyPr>
          <a:lstStyle/>
          <a:p>
            <a:pPr algn="ctr"/>
            <a:r>
              <a:rPr lang="en-US" sz="3200" b="1" dirty="0">
                <a:solidFill>
                  <a:schemeClr val="bg1"/>
                </a:solidFill>
              </a:rPr>
              <a:t>primarily relying on personal witnessing and invitational evangelism</a:t>
            </a:r>
          </a:p>
        </p:txBody>
      </p:sp>
    </p:spTree>
    <p:extLst>
      <p:ext uri="{BB962C8B-B14F-4D97-AF65-F5344CB8AC3E}">
        <p14:creationId xmlns:p14="http://schemas.microsoft.com/office/powerpoint/2010/main" val="33157806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15">
                                            <p:txEl>
                                              <p:pRg st="1" end="1"/>
                                            </p:txEl>
                                          </p:spTgt>
                                        </p:tgtEl>
                                        <p:attrNameLst>
                                          <p:attrName>style.visibility</p:attrName>
                                        </p:attrNameLst>
                                      </p:cBhvr>
                                      <p:to>
                                        <p:strVal val="visible"/>
                                      </p:to>
                                    </p:set>
                                    <p:animEffect transition="in" filter="fade">
                                      <p:cBhvr>
                                        <p:cTn id="13" dur="1000"/>
                                        <p:tgtEl>
                                          <p:spTgt spid="15">
                                            <p:txEl>
                                              <p:pRg st="1" end="1"/>
                                            </p:txEl>
                                          </p:spTgt>
                                        </p:tgtEl>
                                      </p:cBhvr>
                                    </p:animEffect>
                                    <p:anim calcmode="lin" valueType="num">
                                      <p:cBhvr>
                                        <p:cTn id="14"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childTnLst>
                                </p:cTn>
                              </p:par>
                            </p:childTnLst>
                          </p:cTn>
                        </p:par>
                        <p:par>
                          <p:cTn id="21" fill="hold">
                            <p:stCondLst>
                              <p:cond delay="1000"/>
                            </p:stCondLst>
                            <p:childTnLst>
                              <p:par>
                                <p:cTn id="22" presetID="10" presetClass="entr" presetSubtype="0" fill="hold" grpId="0" nodeType="afterEffect">
                                  <p:stCondLst>
                                    <p:cond delay="1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childTnLst>
                                </p:cTn>
                              </p:par>
                            </p:childTnLst>
                          </p:cTn>
                        </p:par>
                        <p:par>
                          <p:cTn id="37" fill="hold">
                            <p:stCondLst>
                              <p:cond delay="1500"/>
                            </p:stCondLst>
                            <p:childTnLst>
                              <p:par>
                                <p:cTn id="38" presetID="10" presetClass="entr" presetSubtype="0" fill="hold" grpId="0" nodeType="afterEffect">
                                  <p:stCondLst>
                                    <p:cond delay="100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childTnLst>
                                </p:cTn>
                              </p:par>
                            </p:childTnLst>
                          </p:cTn>
                        </p:par>
                        <p:par>
                          <p:cTn id="53" fill="hold">
                            <p:stCondLst>
                              <p:cond delay="1500"/>
                            </p:stCondLst>
                            <p:childTnLst>
                              <p:par>
                                <p:cTn id="54" presetID="10" presetClass="entr" presetSubtype="0" fill="hold" grpId="0" nodeType="afterEffect">
                                  <p:stCondLst>
                                    <p:cond delay="100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7" grpId="0"/>
      <p:bldP spid="17" grpId="1"/>
      <p:bldP spid="18" grpId="0"/>
      <p:bldP spid="18" grpId="1"/>
      <p:bldP spid="19" grpId="0"/>
      <p:bldP spid="19" grpId="1"/>
      <p:bldP spid="20" grpId="0"/>
      <p:bldP spid="20" grpId="1"/>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57DA3A-248A-43EC-A091-EF2C4840427C}"/>
              </a:ext>
            </a:extLst>
          </p:cNvPr>
          <p:cNvPicPr>
            <a:picLocks noChangeAspect="1"/>
          </p:cNvPicPr>
          <p:nvPr/>
        </p:nvPicPr>
        <p:blipFill rotWithShape="1">
          <a:blip r:embed="rId3"/>
          <a:srcRect t="14886"/>
          <a:stretch/>
        </p:blipFill>
        <p:spPr>
          <a:xfrm>
            <a:off x="-18204" y="0"/>
            <a:ext cx="12210204" cy="6858000"/>
          </a:xfrm>
          <a:prstGeom prst="rect">
            <a:avLst/>
          </a:prstGeom>
        </p:spPr>
      </p:pic>
      <p:sp>
        <p:nvSpPr>
          <p:cNvPr id="19" name="TextBox 18">
            <a:extLst>
              <a:ext uri="{FF2B5EF4-FFF2-40B4-BE49-F238E27FC236}">
                <a16:creationId xmlns:a16="http://schemas.microsoft.com/office/drawing/2014/main" id="{8147AB69-3F19-4199-990D-B965BD97797C}"/>
              </a:ext>
            </a:extLst>
          </p:cNvPr>
          <p:cNvSpPr txBox="1"/>
          <p:nvPr/>
        </p:nvSpPr>
        <p:spPr>
          <a:xfrm>
            <a:off x="776264" y="2904678"/>
            <a:ext cx="11060414" cy="3662541"/>
          </a:xfrm>
          <a:prstGeom prst="rect">
            <a:avLst/>
          </a:prstGeom>
          <a:noFill/>
        </p:spPr>
        <p:txBody>
          <a:bodyPr wrap="square" rtlCol="0">
            <a:spAutoFit/>
          </a:bodyPr>
          <a:lstStyle/>
          <a:p>
            <a:r>
              <a:rPr lang="en-US" sz="4000" b="1" dirty="0">
                <a:solidFill>
                  <a:schemeClr val="bg1"/>
                </a:solidFill>
                <a:effectLst>
                  <a:outerShdw blurRad="50800" dist="38100" dir="2700000" algn="tl" rotWithShape="0">
                    <a:prstClr val="black">
                      <a:alpha val="40000"/>
                    </a:prstClr>
                  </a:outerShdw>
                </a:effectLst>
                <a:latin typeface="Avenir Next LT Pro" panose="020B0504020202020204" pitchFamily="34" charset="0"/>
              </a:rPr>
              <a:t>ACTS 17:26,27</a:t>
            </a:r>
          </a:p>
          <a:p>
            <a:r>
              <a:rPr lang="en-US" sz="3200" b="1" dirty="0">
                <a:solidFill>
                  <a:schemeClr val="bg1"/>
                </a:solidFill>
                <a:effectLst>
                  <a:outerShdw blurRad="50800" dist="38100" dir="2700000" algn="tl" rotWithShape="0">
                    <a:prstClr val="black">
                      <a:alpha val="40000"/>
                    </a:prstClr>
                  </a:outerShdw>
                </a:effectLst>
                <a:latin typeface="Avenir Next LT Pro" panose="020B0504020202020204" pitchFamily="34" charset="0"/>
              </a:rPr>
              <a:t>From one man he made all the nations, that they should inhabit the whole earth; and he marked out their appointed times in history and the boundaries of their lands. God did this so that they would seek him and perhaps reach out for him and find him, though he is not far from any one of us.</a:t>
            </a:r>
          </a:p>
        </p:txBody>
      </p:sp>
      <p:sp>
        <p:nvSpPr>
          <p:cNvPr id="2" name="TextBox 1">
            <a:extLst>
              <a:ext uri="{FF2B5EF4-FFF2-40B4-BE49-F238E27FC236}">
                <a16:creationId xmlns:a16="http://schemas.microsoft.com/office/drawing/2014/main" id="{C3EB14C1-4BE8-567A-0422-A37F47733727}"/>
              </a:ext>
            </a:extLst>
          </p:cNvPr>
          <p:cNvSpPr txBox="1"/>
          <p:nvPr/>
        </p:nvSpPr>
        <p:spPr>
          <a:xfrm>
            <a:off x="340808" y="281489"/>
            <a:ext cx="12210204" cy="923330"/>
          </a:xfrm>
          <a:prstGeom prst="rect">
            <a:avLst/>
          </a:prstGeom>
          <a:noFill/>
        </p:spPr>
        <p:txBody>
          <a:bodyPr wrap="square" rtlCol="0">
            <a:spAutoFit/>
          </a:bodyPr>
          <a:lstStyle/>
          <a:p>
            <a:r>
              <a:rPr lang="en-US" sz="5400" b="1" spc="300" dirty="0">
                <a:solidFill>
                  <a:schemeClr val="bg1">
                    <a:lumMod val="95000"/>
                  </a:schemeClr>
                </a:solidFill>
                <a:effectLst>
                  <a:outerShdw blurRad="50800" dist="38100" dir="2700000" algn="tl" rotWithShape="0">
                    <a:prstClr val="black">
                      <a:alpha val="40000"/>
                    </a:prstClr>
                  </a:outerShdw>
                </a:effectLst>
              </a:rPr>
              <a:t>A</a:t>
            </a:r>
            <a:r>
              <a:rPr lang="en-US" sz="4800" b="1" spc="300" dirty="0">
                <a:solidFill>
                  <a:schemeClr val="bg1">
                    <a:lumMod val="95000"/>
                  </a:schemeClr>
                </a:solidFill>
                <a:effectLst>
                  <a:outerShdw blurRad="50800" dist="38100" dir="2700000" algn="tl" rotWithShape="0">
                    <a:prstClr val="black">
                      <a:alpha val="40000"/>
                    </a:prstClr>
                  </a:outerShdw>
                </a:effectLst>
              </a:rPr>
              <a:t> </a:t>
            </a:r>
            <a:r>
              <a:rPr lang="en-US" sz="5400" b="1" spc="300" dirty="0">
                <a:solidFill>
                  <a:schemeClr val="bg1">
                    <a:lumMod val="95000"/>
                  </a:schemeClr>
                </a:solidFill>
                <a:effectLst>
                  <a:outerShdw blurRad="50800" dist="38100" dir="2700000" algn="tl" rotWithShape="0">
                    <a:prstClr val="black">
                      <a:alpha val="40000"/>
                    </a:prstClr>
                  </a:outerShdw>
                </a:effectLst>
              </a:rPr>
              <a:t>THEOLOGY OF TIME &amp; PLACE</a:t>
            </a:r>
            <a:endParaRPr lang="en-US" sz="4800" b="1" spc="300" dirty="0">
              <a:solidFill>
                <a:schemeClr val="bg1">
                  <a:lumMod val="95000"/>
                </a:schemeClr>
              </a:solidFill>
              <a:effectLst>
                <a:outerShdw blurRad="50800" dist="38100" dir="2700000" algn="tl" rotWithShape="0">
                  <a:prstClr val="black">
                    <a:alpha val="40000"/>
                  </a:prstClr>
                </a:outerShdw>
              </a:effectLst>
            </a:endParaRPr>
          </a:p>
        </p:txBody>
      </p:sp>
      <p:sp>
        <p:nvSpPr>
          <p:cNvPr id="4" name="Rectangle 3">
            <a:extLst>
              <a:ext uri="{FF2B5EF4-FFF2-40B4-BE49-F238E27FC236}">
                <a16:creationId xmlns:a16="http://schemas.microsoft.com/office/drawing/2014/main" id="{07630C08-0A19-599F-0A55-386F800BB935}"/>
              </a:ext>
            </a:extLst>
          </p:cNvPr>
          <p:cNvSpPr/>
          <p:nvPr/>
        </p:nvSpPr>
        <p:spPr>
          <a:xfrm>
            <a:off x="3981450" y="4572000"/>
            <a:ext cx="1195388" cy="44767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56EC650-EF9E-20C7-9E3F-544766E3E122}"/>
              </a:ext>
            </a:extLst>
          </p:cNvPr>
          <p:cNvSpPr/>
          <p:nvPr/>
        </p:nvSpPr>
        <p:spPr>
          <a:xfrm>
            <a:off x="8743950" y="4572000"/>
            <a:ext cx="2305050" cy="447675"/>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CEA262E-3CFF-4F48-A010-1BB9F9A8B208}"/>
              </a:ext>
            </a:extLst>
          </p:cNvPr>
          <p:cNvPicPr>
            <a:picLocks noChangeAspect="1"/>
          </p:cNvPicPr>
          <p:nvPr/>
        </p:nvPicPr>
        <p:blipFill rotWithShape="1">
          <a:blip r:embed="rId4"/>
          <a:srcRect b="4000"/>
          <a:stretch/>
        </p:blipFill>
        <p:spPr>
          <a:xfrm>
            <a:off x="873" y="0"/>
            <a:ext cx="12225030" cy="6858000"/>
          </a:xfrm>
          <a:prstGeom prst="rect">
            <a:avLst/>
          </a:prstGeom>
        </p:spPr>
      </p:pic>
      <p:pic>
        <p:nvPicPr>
          <p:cNvPr id="7" name="Picture 6">
            <a:extLst>
              <a:ext uri="{FF2B5EF4-FFF2-40B4-BE49-F238E27FC236}">
                <a16:creationId xmlns:a16="http://schemas.microsoft.com/office/drawing/2014/main" id="{D8D8D562-63C4-4BB3-81EA-F350AE7D1F8E}"/>
              </a:ext>
            </a:extLst>
          </p:cNvPr>
          <p:cNvPicPr>
            <a:picLocks noChangeAspect="1"/>
          </p:cNvPicPr>
          <p:nvPr/>
        </p:nvPicPr>
        <p:blipFill rotWithShape="1">
          <a:blip r:embed="rId5"/>
          <a:srcRect b="10670"/>
          <a:stretch/>
        </p:blipFill>
        <p:spPr>
          <a:xfrm>
            <a:off x="-18204" y="0"/>
            <a:ext cx="12238744" cy="6858000"/>
          </a:xfrm>
          <a:prstGeom prst="rect">
            <a:avLst/>
          </a:prstGeom>
        </p:spPr>
      </p:pic>
      <p:pic>
        <p:nvPicPr>
          <p:cNvPr id="13" name="Picture 12">
            <a:extLst>
              <a:ext uri="{FF2B5EF4-FFF2-40B4-BE49-F238E27FC236}">
                <a16:creationId xmlns:a16="http://schemas.microsoft.com/office/drawing/2014/main" id="{E963E6CE-67F3-4078-BBFD-A2F457B944A3}"/>
              </a:ext>
            </a:extLst>
          </p:cNvPr>
          <p:cNvPicPr>
            <a:picLocks noChangeAspect="1"/>
          </p:cNvPicPr>
          <p:nvPr/>
        </p:nvPicPr>
        <p:blipFill>
          <a:blip r:embed="rId6"/>
          <a:stretch>
            <a:fillRect/>
          </a:stretch>
        </p:blipFill>
        <p:spPr>
          <a:xfrm>
            <a:off x="-65885" y="0"/>
            <a:ext cx="12289978" cy="6861475"/>
          </a:xfrm>
          <a:prstGeom prst="rect">
            <a:avLst/>
          </a:prstGeom>
        </p:spPr>
      </p:pic>
      <p:sp>
        <p:nvSpPr>
          <p:cNvPr id="8" name="Arrow: Right 7">
            <a:extLst>
              <a:ext uri="{FF2B5EF4-FFF2-40B4-BE49-F238E27FC236}">
                <a16:creationId xmlns:a16="http://schemas.microsoft.com/office/drawing/2014/main" id="{29CE7C41-E007-D9BB-60F2-AF45AF1300E9}"/>
              </a:ext>
            </a:extLst>
          </p:cNvPr>
          <p:cNvSpPr/>
          <p:nvPr/>
        </p:nvSpPr>
        <p:spPr>
          <a:xfrm rot="8113637">
            <a:off x="7644583" y="3290524"/>
            <a:ext cx="1802016" cy="20197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6314E183-64FE-EA24-1682-A9D8E585CE8E}"/>
              </a:ext>
            </a:extLst>
          </p:cNvPr>
          <p:cNvSpPr/>
          <p:nvPr/>
        </p:nvSpPr>
        <p:spPr>
          <a:xfrm rot="603855">
            <a:off x="5178096" y="894360"/>
            <a:ext cx="1802016" cy="20197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224476FD-FCD0-4490-073A-86C91C4EA0F6}"/>
              </a:ext>
            </a:extLst>
          </p:cNvPr>
          <p:cNvSpPr/>
          <p:nvPr/>
        </p:nvSpPr>
        <p:spPr>
          <a:xfrm rot="18607899">
            <a:off x="2758062" y="706360"/>
            <a:ext cx="1802016" cy="20197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65052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500" fill="hold"/>
                                        <p:tgtEl>
                                          <p:spTgt spid="5"/>
                                        </p:tgtEl>
                                        <p:attrNameLst>
                                          <p:attrName>ppt_w</p:attrName>
                                        </p:attrNameLst>
                                      </p:cBhvr>
                                      <p:tavLst>
                                        <p:tav tm="0">
                                          <p:val>
                                            <p:fltVal val="0"/>
                                          </p:val>
                                        </p:tav>
                                        <p:tav tm="100000">
                                          <p:val>
                                            <p:strVal val="#ppt_w"/>
                                          </p:val>
                                        </p:tav>
                                      </p:tavLst>
                                    </p:anim>
                                    <p:anim calcmode="lin" valueType="num">
                                      <p:cBhvr>
                                        <p:cTn id="18" dur="1500" fill="hold"/>
                                        <p:tgtEl>
                                          <p:spTgt spid="5"/>
                                        </p:tgtEl>
                                        <p:attrNameLst>
                                          <p:attrName>ppt_h</p:attrName>
                                        </p:attrNameLst>
                                      </p:cBhvr>
                                      <p:tavLst>
                                        <p:tav tm="0">
                                          <p:val>
                                            <p:fltVal val="0"/>
                                          </p:val>
                                        </p:tav>
                                        <p:tav tm="100000">
                                          <p:val>
                                            <p:strVal val="#ppt_h"/>
                                          </p:val>
                                        </p:tav>
                                      </p:tavLst>
                                    </p:anim>
                                    <p:animEffect transition="in" filter="fade">
                                      <p:cBhvr>
                                        <p:cTn id="19" dur="1500"/>
                                        <p:tgtEl>
                                          <p:spTgt spid="5"/>
                                        </p:tgtEl>
                                      </p:cBhvr>
                                    </p:animEffect>
                                  </p:childTnLst>
                                </p:cTn>
                              </p:par>
                            </p:childTnLst>
                          </p:cTn>
                        </p:par>
                        <p:par>
                          <p:cTn id="20" fill="hold">
                            <p:stCondLst>
                              <p:cond delay="1500"/>
                            </p:stCondLst>
                            <p:childTnLst>
                              <p:par>
                                <p:cTn id="21" presetID="53" presetClass="entr" presetSubtype="16" fill="hold" nodeType="afterEffect">
                                  <p:stCondLst>
                                    <p:cond delay="1000"/>
                                  </p:stCondLst>
                                  <p:childTnLst>
                                    <p:set>
                                      <p:cBhvr>
                                        <p:cTn id="22" dur="1" fill="hold">
                                          <p:stCondLst>
                                            <p:cond delay="0"/>
                                          </p:stCondLst>
                                        </p:cTn>
                                        <p:tgtEl>
                                          <p:spTgt spid="7"/>
                                        </p:tgtEl>
                                        <p:attrNameLst>
                                          <p:attrName>style.visibility</p:attrName>
                                        </p:attrNameLst>
                                      </p:cBhvr>
                                      <p:to>
                                        <p:strVal val="visible"/>
                                      </p:to>
                                    </p:set>
                                    <p:anim calcmode="lin" valueType="num">
                                      <p:cBhvr>
                                        <p:cTn id="23" dur="1500" fill="hold"/>
                                        <p:tgtEl>
                                          <p:spTgt spid="7"/>
                                        </p:tgtEl>
                                        <p:attrNameLst>
                                          <p:attrName>ppt_w</p:attrName>
                                        </p:attrNameLst>
                                      </p:cBhvr>
                                      <p:tavLst>
                                        <p:tav tm="0">
                                          <p:val>
                                            <p:fltVal val="0"/>
                                          </p:val>
                                        </p:tav>
                                        <p:tav tm="100000">
                                          <p:val>
                                            <p:strVal val="#ppt_w"/>
                                          </p:val>
                                        </p:tav>
                                      </p:tavLst>
                                    </p:anim>
                                    <p:anim calcmode="lin" valueType="num">
                                      <p:cBhvr>
                                        <p:cTn id="24" dur="1500" fill="hold"/>
                                        <p:tgtEl>
                                          <p:spTgt spid="7"/>
                                        </p:tgtEl>
                                        <p:attrNameLst>
                                          <p:attrName>ppt_h</p:attrName>
                                        </p:attrNameLst>
                                      </p:cBhvr>
                                      <p:tavLst>
                                        <p:tav tm="0">
                                          <p:val>
                                            <p:fltVal val="0"/>
                                          </p:val>
                                        </p:tav>
                                        <p:tav tm="100000">
                                          <p:val>
                                            <p:strVal val="#ppt_h"/>
                                          </p:val>
                                        </p:tav>
                                      </p:tavLst>
                                    </p:anim>
                                    <p:animEffect transition="in" filter="fade">
                                      <p:cBhvr>
                                        <p:cTn id="25" dur="1500"/>
                                        <p:tgtEl>
                                          <p:spTgt spid="7"/>
                                        </p:tgtEl>
                                      </p:cBhvr>
                                    </p:animEffect>
                                  </p:childTnLst>
                                </p:cTn>
                              </p:par>
                            </p:childTnLst>
                          </p:cTn>
                        </p:par>
                        <p:par>
                          <p:cTn id="26" fill="hold">
                            <p:stCondLst>
                              <p:cond delay="4000"/>
                            </p:stCondLst>
                            <p:childTnLst>
                              <p:par>
                                <p:cTn id="27" presetID="53" presetClass="entr" presetSubtype="16" fill="hold" nodeType="afterEffect">
                                  <p:stCondLst>
                                    <p:cond delay="100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500" fill="hold"/>
                                        <p:tgtEl>
                                          <p:spTgt spid="13"/>
                                        </p:tgtEl>
                                        <p:attrNameLst>
                                          <p:attrName>ppt_w</p:attrName>
                                        </p:attrNameLst>
                                      </p:cBhvr>
                                      <p:tavLst>
                                        <p:tav tm="0">
                                          <p:val>
                                            <p:fltVal val="0"/>
                                          </p:val>
                                        </p:tav>
                                        <p:tav tm="100000">
                                          <p:val>
                                            <p:strVal val="#ppt_w"/>
                                          </p:val>
                                        </p:tav>
                                      </p:tavLst>
                                    </p:anim>
                                    <p:anim calcmode="lin" valueType="num">
                                      <p:cBhvr>
                                        <p:cTn id="30" dur="1500" fill="hold"/>
                                        <p:tgtEl>
                                          <p:spTgt spid="13"/>
                                        </p:tgtEl>
                                        <p:attrNameLst>
                                          <p:attrName>ppt_h</p:attrName>
                                        </p:attrNameLst>
                                      </p:cBhvr>
                                      <p:tavLst>
                                        <p:tav tm="0">
                                          <p:val>
                                            <p:fltVal val="0"/>
                                          </p:val>
                                        </p:tav>
                                        <p:tav tm="100000">
                                          <p:val>
                                            <p:strVal val="#ppt_h"/>
                                          </p:val>
                                        </p:tav>
                                      </p:tavLst>
                                    </p:anim>
                                    <p:animEffect transition="in" filter="fade">
                                      <p:cBhvr>
                                        <p:cTn id="31" dur="1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2" presetClass="entr" presetSubtype="12"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2" presetClass="entr" presetSubtype="9"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0-#ppt_w/2"/>
                                          </p:val>
                                        </p:tav>
                                        <p:tav tm="100000">
                                          <p:val>
                                            <p:strVal val="#ppt_x"/>
                                          </p:val>
                                        </p:tav>
                                      </p:tavLst>
                                    </p:anim>
                                    <p:anim calcmode="lin" valueType="num">
                                      <p:cBhvr additive="base">
                                        <p:cTn id="5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8" grpId="1" animBg="1"/>
      <p:bldP spid="9" grpId="0" animBg="1"/>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5CCD244A-8AB6-4596-BA72-CDE7A758DC95}"/>
              </a:ext>
            </a:extLst>
          </p:cNvPr>
          <p:cNvPicPr>
            <a:picLocks noChangeAspect="1" noChangeArrowheads="1"/>
          </p:cNvPicPr>
          <p:nvPr/>
        </p:nvPicPr>
        <p:blipFill rotWithShape="1">
          <a:blip r:embed="rId3">
            <a:alphaModFix amt="50000"/>
            <a:duotone>
              <a:schemeClr val="accent4">
                <a:shade val="45000"/>
                <a:satMod val="135000"/>
              </a:schemeClr>
              <a:prstClr val="white"/>
            </a:duotone>
            <a:extLst>
              <a:ext uri="{28A0092B-C50C-407E-A947-70E740481C1C}">
                <a14:useLocalDpi xmlns:a14="http://schemas.microsoft.com/office/drawing/2010/main" val="0"/>
              </a:ext>
            </a:extLst>
          </a:blip>
          <a:srcRect t="2600" b="2600"/>
          <a:stretch/>
        </p:blipFill>
        <p:spPr bwMode="auto">
          <a:xfrm>
            <a:off x="0" y="0"/>
            <a:ext cx="1219929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12A8ED-9938-4CD9-8F3D-9E628D9CD99F}"/>
              </a:ext>
            </a:extLst>
          </p:cNvPr>
          <p:cNvSpPr txBox="1"/>
          <p:nvPr/>
        </p:nvSpPr>
        <p:spPr>
          <a:xfrm>
            <a:off x="1214444" y="1165276"/>
            <a:ext cx="1003662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glow rad="63500">
                    <a:schemeClr val="accent4">
                      <a:satMod val="175000"/>
                      <a:alpha val="40000"/>
                    </a:schemeClr>
                  </a:glow>
                  <a:outerShdw blurRad="50800" dist="38100" dir="2700000" algn="tl" rotWithShape="0">
                    <a:prstClr val="black">
                      <a:alpha val="40000"/>
                    </a:prstClr>
                  </a:outerShdw>
                </a:effectLst>
                <a:uLnTx/>
                <a:uFillTx/>
                <a:latin typeface="Gill Sans MT" panose="020B0502020104020203"/>
                <a:ea typeface="+mn-ea"/>
                <a:cs typeface="+mn-cs"/>
              </a:rPr>
              <a:t>Hebrews 13:2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glow rad="63500">
                    <a:schemeClr val="accent4">
                      <a:satMod val="175000"/>
                      <a:alpha val="40000"/>
                    </a:schemeClr>
                  </a:glow>
                  <a:outerShdw blurRad="50800" dist="38100" dir="2700000" algn="tl" rotWithShape="0">
                    <a:prstClr val="black">
                      <a:alpha val="40000"/>
                    </a:prstClr>
                  </a:outerShdw>
                </a:effectLst>
                <a:uLnTx/>
                <a:uFillTx/>
                <a:latin typeface="Gill Sans MT" panose="020B0502020104020203"/>
                <a:ea typeface="+mn-ea"/>
                <a:cs typeface="+mn-cs"/>
              </a:rPr>
              <a:t>Do not forget to show hospitality (</a:t>
            </a:r>
            <a:r>
              <a:rPr kumimoji="0" lang="el-GR" sz="4000" b="0" i="0" u="none" strike="noStrike" kern="1200" cap="none" spc="0" normalizeH="0" baseline="0" noProof="0" dirty="0">
                <a:ln>
                  <a:noFill/>
                </a:ln>
                <a:solidFill>
                  <a:prstClr val="black"/>
                </a:solidFill>
                <a:effectLst>
                  <a:glow rad="63500">
                    <a:schemeClr val="accent4">
                      <a:satMod val="175000"/>
                      <a:alpha val="40000"/>
                    </a:schemeClr>
                  </a:glow>
                  <a:outerShdw blurRad="50800" dist="38100" dir="2700000" algn="tl" rotWithShape="0">
                    <a:prstClr val="black">
                      <a:alpha val="40000"/>
                    </a:prstClr>
                  </a:outerShdw>
                </a:effectLst>
                <a:uLnTx/>
                <a:uFillTx/>
                <a:latin typeface="Corbel" panose="020B0503020204020204" pitchFamily="34" charset="0"/>
                <a:ea typeface="+mn-ea"/>
                <a:cs typeface="+mn-cs"/>
              </a:rPr>
              <a:t>φιλοξενίας</a:t>
            </a:r>
            <a:r>
              <a:rPr kumimoji="0" lang="en-US" sz="4000" b="0" i="0" u="none" strike="noStrike" kern="1200" cap="none" spc="0" normalizeH="0" baseline="0" noProof="0" dirty="0">
                <a:ln>
                  <a:noFill/>
                </a:ln>
                <a:solidFill>
                  <a:prstClr val="black"/>
                </a:solidFill>
                <a:effectLst>
                  <a:glow rad="63500">
                    <a:schemeClr val="accent4">
                      <a:satMod val="175000"/>
                      <a:alpha val="40000"/>
                    </a:schemeClr>
                  </a:glow>
                  <a:outerShdw blurRad="50800" dist="38100" dir="2700000" algn="tl" rotWithShape="0">
                    <a:prstClr val="black">
                      <a:alpha val="40000"/>
                    </a:prstClr>
                  </a:outerShdw>
                </a:effectLst>
                <a:uLnTx/>
                <a:uFillTx/>
                <a:latin typeface="Gill Sans MT" panose="020B0502020104020203"/>
                <a:ea typeface="+mn-ea"/>
                <a:cs typeface="+mn-cs"/>
              </a:rPr>
              <a:t>) to strangers.</a:t>
            </a:r>
          </a:p>
        </p:txBody>
      </p:sp>
      <p:sp>
        <p:nvSpPr>
          <p:cNvPr id="3" name="TextBox 2">
            <a:extLst>
              <a:ext uri="{FF2B5EF4-FFF2-40B4-BE49-F238E27FC236}">
                <a16:creationId xmlns:a16="http://schemas.microsoft.com/office/drawing/2014/main" id="{0977CB20-23D0-4B7A-B593-89C9AA4548D4}"/>
              </a:ext>
            </a:extLst>
          </p:cNvPr>
          <p:cNvSpPr txBox="1"/>
          <p:nvPr/>
        </p:nvSpPr>
        <p:spPr>
          <a:xfrm>
            <a:off x="1214444" y="3820837"/>
            <a:ext cx="1018677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glow rad="63500">
                    <a:schemeClr val="accent4">
                      <a:satMod val="175000"/>
                      <a:alpha val="40000"/>
                    </a:schemeClr>
                  </a:glow>
                  <a:outerShdw blurRad="50800" dist="38100" dir="2700000" algn="tl" rotWithShape="0">
                    <a:prstClr val="black">
                      <a:alpha val="40000"/>
                    </a:prstClr>
                  </a:outerShdw>
                </a:effectLst>
                <a:uLnTx/>
                <a:uFillTx/>
                <a:latin typeface="Gill Sans MT" panose="020B0502020104020203"/>
                <a:ea typeface="+mn-ea"/>
                <a:cs typeface="+mn-cs"/>
              </a:rPr>
              <a:t>Luke 16:9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glow rad="63500">
                    <a:schemeClr val="accent4">
                      <a:satMod val="175000"/>
                      <a:alpha val="40000"/>
                    </a:schemeClr>
                  </a:glow>
                  <a:outerShdw blurRad="50800" dist="38100" dir="2700000" algn="tl" rotWithShape="0">
                    <a:prstClr val="black">
                      <a:alpha val="40000"/>
                    </a:prstClr>
                  </a:outerShdw>
                </a:effectLst>
                <a:uLnTx/>
                <a:uFillTx/>
                <a:latin typeface="Gill Sans MT" panose="020B0502020104020203"/>
                <a:ea typeface="+mn-ea"/>
                <a:cs typeface="+mn-cs"/>
              </a:rPr>
              <a:t>I tell you, use worldly wealth to gain friends for yourselves…</a:t>
            </a:r>
          </a:p>
        </p:txBody>
      </p:sp>
    </p:spTree>
    <p:extLst>
      <p:ext uri="{BB962C8B-B14F-4D97-AF65-F5344CB8AC3E}">
        <p14:creationId xmlns:p14="http://schemas.microsoft.com/office/powerpoint/2010/main" val="471322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0484FD-33E1-B2E5-8DD6-E8427D6C0EA1}"/>
              </a:ext>
            </a:extLst>
          </p:cNvPr>
          <p:cNvSpPr/>
          <p:nvPr/>
        </p:nvSpPr>
        <p:spPr>
          <a:xfrm>
            <a:off x="0" y="0"/>
            <a:ext cx="12192000" cy="16691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200" b="1" i="1" dirty="0">
                <a:latin typeface="Avenir Next LT Pro" panose="020B0504020202020204" pitchFamily="34" charset="0"/>
              </a:rPr>
              <a:t>I’m just not wired this way.      I’m too introverted.       </a:t>
            </a:r>
          </a:p>
          <a:p>
            <a:pPr algn="ctr">
              <a:spcAft>
                <a:spcPts val="600"/>
              </a:spcAft>
            </a:pPr>
            <a:r>
              <a:rPr lang="en-US" sz="3200" b="1" i="1" dirty="0">
                <a:latin typeface="Avenir Next LT Pro" panose="020B0504020202020204" pitchFamily="34" charset="0"/>
              </a:rPr>
              <a:t>This isn’t something for me.</a:t>
            </a:r>
          </a:p>
        </p:txBody>
      </p:sp>
      <p:pic>
        <p:nvPicPr>
          <p:cNvPr id="7170" name="Picture 2" descr="Jesus Walks on Water | Children's Bible Lessons">
            <a:extLst>
              <a:ext uri="{FF2B5EF4-FFF2-40B4-BE49-F238E27FC236}">
                <a16:creationId xmlns:a16="http://schemas.microsoft.com/office/drawing/2014/main" id="{3EA4337A-998B-D451-7A02-3579496A42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77" t="4377" b="5261"/>
          <a:stretch/>
        </p:blipFill>
        <p:spPr bwMode="auto">
          <a:xfrm>
            <a:off x="0" y="1669143"/>
            <a:ext cx="4122057" cy="518885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eaching – Page 4 – The Ministry of Jesus">
            <a:extLst>
              <a:ext uri="{FF2B5EF4-FFF2-40B4-BE49-F238E27FC236}">
                <a16:creationId xmlns:a16="http://schemas.microsoft.com/office/drawing/2014/main" id="{493B3D25-EC70-FBB9-A29A-CE6CF28414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478"/>
          <a:stretch/>
        </p:blipFill>
        <p:spPr bwMode="auto">
          <a:xfrm>
            <a:off x="4122057" y="1669143"/>
            <a:ext cx="8069943" cy="51888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05FF5F-74AD-0C25-6D53-AABC985EAB75}"/>
              </a:ext>
            </a:extLst>
          </p:cNvPr>
          <p:cNvSpPr txBox="1"/>
          <p:nvPr/>
        </p:nvSpPr>
        <p:spPr>
          <a:xfrm>
            <a:off x="5036457" y="3338286"/>
            <a:ext cx="6415314" cy="2308324"/>
          </a:xfrm>
          <a:prstGeom prst="rect">
            <a:avLst/>
          </a:prstGeom>
          <a:noFill/>
        </p:spPr>
        <p:txBody>
          <a:bodyPr wrap="square" rtlCol="0">
            <a:spAutoFit/>
          </a:bodyPr>
          <a:lstStyle/>
          <a:p>
            <a:r>
              <a:rPr lang="en-US" sz="3600" b="1" dirty="0">
                <a:ln>
                  <a:solidFill>
                    <a:schemeClr val="tx1"/>
                  </a:solidFill>
                </a:ln>
                <a:solidFill>
                  <a:schemeClr val="bg1">
                    <a:lumMod val="85000"/>
                  </a:schemeClr>
                </a:solidFill>
                <a:latin typeface="Avenir Next LT Pro" panose="020B0504020202020204" pitchFamily="34" charset="0"/>
              </a:rPr>
              <a:t>John 11:43,44</a:t>
            </a:r>
          </a:p>
          <a:p>
            <a:r>
              <a:rPr lang="en-US" sz="3600" b="1" dirty="0">
                <a:ln>
                  <a:solidFill>
                    <a:schemeClr val="tx1"/>
                  </a:solidFill>
                </a:ln>
                <a:solidFill>
                  <a:schemeClr val="bg1"/>
                </a:solidFill>
                <a:latin typeface="Avenir Next LT Pro" panose="020B0504020202020204" pitchFamily="34" charset="0"/>
              </a:rPr>
              <a:t>Jesus called in a loud voice, “Lazarus, come out.” The dead man came out…</a:t>
            </a:r>
          </a:p>
        </p:txBody>
      </p:sp>
      <p:sp>
        <p:nvSpPr>
          <p:cNvPr id="4" name="TextBox 3">
            <a:extLst>
              <a:ext uri="{FF2B5EF4-FFF2-40B4-BE49-F238E27FC236}">
                <a16:creationId xmlns:a16="http://schemas.microsoft.com/office/drawing/2014/main" id="{B19239DD-2208-C0A2-14C1-B9DA0451A060}"/>
              </a:ext>
            </a:extLst>
          </p:cNvPr>
          <p:cNvSpPr txBox="1"/>
          <p:nvPr/>
        </p:nvSpPr>
        <p:spPr>
          <a:xfrm>
            <a:off x="254001" y="2001413"/>
            <a:ext cx="3650342" cy="4524315"/>
          </a:xfrm>
          <a:prstGeom prst="rect">
            <a:avLst/>
          </a:prstGeom>
          <a:noFill/>
        </p:spPr>
        <p:txBody>
          <a:bodyPr wrap="square" rtlCol="0">
            <a:spAutoFit/>
          </a:bodyPr>
          <a:lstStyle/>
          <a:p>
            <a:r>
              <a:rPr lang="en-US" sz="3600" b="1" dirty="0">
                <a:ln>
                  <a:solidFill>
                    <a:schemeClr val="tx1"/>
                  </a:solidFill>
                </a:ln>
                <a:solidFill>
                  <a:schemeClr val="bg1">
                    <a:lumMod val="85000"/>
                  </a:schemeClr>
                </a:solidFill>
                <a:latin typeface="Avenir Next LT Pro" panose="020B0504020202020204" pitchFamily="34" charset="0"/>
              </a:rPr>
              <a:t>Matthew 14:29</a:t>
            </a:r>
          </a:p>
          <a:p>
            <a:r>
              <a:rPr lang="en-US" sz="3600" b="1" dirty="0">
                <a:ln>
                  <a:solidFill>
                    <a:schemeClr val="tx1"/>
                  </a:solidFill>
                </a:ln>
                <a:solidFill>
                  <a:schemeClr val="bg1"/>
                </a:solidFill>
                <a:latin typeface="Avenir Next LT Pro" panose="020B0504020202020204" pitchFamily="34" charset="0"/>
              </a:rPr>
              <a:t>“Come,” Jesus said. Then Peter god down out of the boat [and] walked on the water…</a:t>
            </a:r>
          </a:p>
        </p:txBody>
      </p:sp>
    </p:spTree>
    <p:extLst>
      <p:ext uri="{BB962C8B-B14F-4D97-AF65-F5344CB8AC3E}">
        <p14:creationId xmlns:p14="http://schemas.microsoft.com/office/powerpoint/2010/main" val="24642108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par>
                          <p:cTn id="8" fill="hold">
                            <p:stCondLst>
                              <p:cond delay="1250"/>
                            </p:stCondLst>
                            <p:childTnLst>
                              <p:par>
                                <p:cTn id="9" presetID="10" presetClass="entr" presetSubtype="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6 Day Superhero School | Warrior Goddess Kettlebell Training">
            <a:extLst>
              <a:ext uri="{FF2B5EF4-FFF2-40B4-BE49-F238E27FC236}">
                <a16:creationId xmlns:a16="http://schemas.microsoft.com/office/drawing/2014/main" id="{AE11FFCE-50C7-C7DF-EA7A-908E011D65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A45610-F076-AE21-0FFA-54B094C65719}"/>
              </a:ext>
            </a:extLst>
          </p:cNvPr>
          <p:cNvSpPr txBox="1"/>
          <p:nvPr/>
        </p:nvSpPr>
        <p:spPr>
          <a:xfrm>
            <a:off x="566055" y="4020456"/>
            <a:ext cx="9216573" cy="2031325"/>
          </a:xfrm>
          <a:prstGeom prst="rect">
            <a:avLst/>
          </a:prstGeom>
          <a:noFill/>
        </p:spPr>
        <p:txBody>
          <a:bodyPr wrap="square" rtlCol="0">
            <a:spAutoFit/>
          </a:bodyPr>
          <a:lstStyle/>
          <a:p>
            <a:pPr>
              <a:spcAft>
                <a:spcPts val="1200"/>
              </a:spcAft>
            </a:pPr>
            <a:r>
              <a:rPr lang="en-US" sz="4400" b="1" dirty="0">
                <a:solidFill>
                  <a:schemeClr val="bg1"/>
                </a:solidFill>
                <a:effectLst>
                  <a:outerShdw blurRad="50800" dist="38100" dir="2700000" algn="tl" rotWithShape="0">
                    <a:prstClr val="black">
                      <a:alpha val="40000"/>
                    </a:prstClr>
                  </a:outerShdw>
                </a:effectLst>
                <a:latin typeface="Avenir Next LT Pro" panose="020B0504020202020204" pitchFamily="34" charset="0"/>
              </a:rPr>
              <a:t>The Shadow of the Leader</a:t>
            </a:r>
          </a:p>
          <a:p>
            <a:pPr>
              <a:spcAft>
                <a:spcPts val="1200"/>
              </a:spcAft>
            </a:pPr>
            <a:r>
              <a:rPr lang="en-US" sz="3600" i="1" dirty="0">
                <a:solidFill>
                  <a:schemeClr val="bg1"/>
                </a:solidFill>
                <a:effectLst>
                  <a:outerShdw blurRad="50800" dist="38100" dir="2700000" algn="tl" rotWithShape="0">
                    <a:prstClr val="black">
                      <a:alpha val="40000"/>
                    </a:prstClr>
                  </a:outerShdw>
                </a:effectLst>
                <a:latin typeface="Avenir Next LT Pro" panose="020B0504020202020204" pitchFamily="34" charset="0"/>
              </a:rPr>
              <a:t>If this is going to happen, we need leaders who are willing to lead by example.</a:t>
            </a:r>
          </a:p>
        </p:txBody>
      </p:sp>
    </p:spTree>
    <p:extLst>
      <p:ext uri="{BB962C8B-B14F-4D97-AF65-F5344CB8AC3E}">
        <p14:creationId xmlns:p14="http://schemas.microsoft.com/office/powerpoint/2010/main" val="2410587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64474D-41B6-7877-BD7C-5BA0232E9ECD}"/>
              </a:ext>
            </a:extLst>
          </p:cNvPr>
          <p:cNvSpPr/>
          <p:nvPr/>
        </p:nvSpPr>
        <p:spPr>
          <a:xfrm>
            <a:off x="5799219" y="0"/>
            <a:ext cx="6392779"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99BEA78-6A98-ACA0-8D22-72790D6D382E}"/>
              </a:ext>
            </a:extLst>
          </p:cNvPr>
          <p:cNvSpPr/>
          <p:nvPr/>
        </p:nvSpPr>
        <p:spPr>
          <a:xfrm>
            <a:off x="1" y="0"/>
            <a:ext cx="6095999"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3C0D3D3-D2ED-37B7-B694-835175F42695}"/>
              </a:ext>
            </a:extLst>
          </p:cNvPr>
          <p:cNvSpPr txBox="1"/>
          <p:nvPr/>
        </p:nvSpPr>
        <p:spPr>
          <a:xfrm>
            <a:off x="2427170" y="107267"/>
            <a:ext cx="3075873" cy="923330"/>
          </a:xfrm>
          <a:prstGeom prst="rect">
            <a:avLst/>
          </a:prstGeom>
          <a:noFill/>
        </p:spPr>
        <p:txBody>
          <a:bodyPr wrap="square" rtlCol="0">
            <a:spAutoFit/>
          </a:bodyPr>
          <a:lstStyle/>
          <a:p>
            <a:pPr algn="r"/>
            <a:r>
              <a:rPr lang="en-US" sz="5400" b="1" dirty="0">
                <a:solidFill>
                  <a:schemeClr val="bg1"/>
                </a:solidFill>
              </a:rPr>
              <a:t>FROM</a:t>
            </a:r>
          </a:p>
        </p:txBody>
      </p:sp>
      <p:sp>
        <p:nvSpPr>
          <p:cNvPr id="7" name="TextBox 6">
            <a:extLst>
              <a:ext uri="{FF2B5EF4-FFF2-40B4-BE49-F238E27FC236}">
                <a16:creationId xmlns:a16="http://schemas.microsoft.com/office/drawing/2014/main" id="{5D3BDF4E-9859-A3D3-CE08-D00CE67443B2}"/>
              </a:ext>
            </a:extLst>
          </p:cNvPr>
          <p:cNvSpPr txBox="1"/>
          <p:nvPr/>
        </p:nvSpPr>
        <p:spPr>
          <a:xfrm>
            <a:off x="6837745" y="18586"/>
            <a:ext cx="2184934" cy="923330"/>
          </a:xfrm>
          <a:prstGeom prst="rect">
            <a:avLst/>
          </a:prstGeom>
          <a:noFill/>
        </p:spPr>
        <p:txBody>
          <a:bodyPr wrap="square" rtlCol="0">
            <a:spAutoFit/>
          </a:bodyPr>
          <a:lstStyle/>
          <a:p>
            <a:r>
              <a:rPr lang="en-US" sz="5400" b="1" dirty="0">
                <a:solidFill>
                  <a:schemeClr val="bg1"/>
                </a:solidFill>
              </a:rPr>
              <a:t>TO</a:t>
            </a:r>
          </a:p>
        </p:txBody>
      </p:sp>
      <p:grpSp>
        <p:nvGrpSpPr>
          <p:cNvPr id="14" name="Group 13">
            <a:extLst>
              <a:ext uri="{FF2B5EF4-FFF2-40B4-BE49-F238E27FC236}">
                <a16:creationId xmlns:a16="http://schemas.microsoft.com/office/drawing/2014/main" id="{6DE31A75-308F-A765-BD48-D86BDCA26AD6}"/>
              </a:ext>
            </a:extLst>
          </p:cNvPr>
          <p:cNvGrpSpPr/>
          <p:nvPr/>
        </p:nvGrpSpPr>
        <p:grpSpPr>
          <a:xfrm>
            <a:off x="5778365" y="1"/>
            <a:ext cx="806918" cy="6858000"/>
            <a:chOff x="5778365" y="1848049"/>
            <a:chExt cx="806918" cy="5159603"/>
          </a:xfrm>
        </p:grpSpPr>
        <p:sp>
          <p:nvSpPr>
            <p:cNvPr id="8" name="Arrow: Right 7">
              <a:extLst>
                <a:ext uri="{FF2B5EF4-FFF2-40B4-BE49-F238E27FC236}">
                  <a16:creationId xmlns:a16="http://schemas.microsoft.com/office/drawing/2014/main" id="{134444DC-8237-F7C4-601E-E590A87F004C}"/>
                </a:ext>
              </a:extLst>
            </p:cNvPr>
            <p:cNvSpPr/>
            <p:nvPr/>
          </p:nvSpPr>
          <p:spPr>
            <a:xfrm>
              <a:off x="5778365" y="1848049"/>
              <a:ext cx="786064" cy="856069"/>
            </a:xfrm>
            <a:prstGeom prst="rightArrow">
              <a:avLst>
                <a:gd name="adj1" fmla="val 72101"/>
                <a:gd name="adj2" fmla="val 625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497587C2-CB37-CA38-D38A-DA194599E70E}"/>
                </a:ext>
              </a:extLst>
            </p:cNvPr>
            <p:cNvSpPr/>
            <p:nvPr/>
          </p:nvSpPr>
          <p:spPr>
            <a:xfrm>
              <a:off x="5778365" y="2704118"/>
              <a:ext cx="786064" cy="856069"/>
            </a:xfrm>
            <a:prstGeom prst="rightArrow">
              <a:avLst>
                <a:gd name="adj1" fmla="val 72101"/>
                <a:gd name="adj2" fmla="val 625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DFBBA780-02C4-429F-E13D-740C6D5B8582}"/>
                </a:ext>
              </a:extLst>
            </p:cNvPr>
            <p:cNvSpPr/>
            <p:nvPr/>
          </p:nvSpPr>
          <p:spPr>
            <a:xfrm>
              <a:off x="5778365" y="3560185"/>
              <a:ext cx="786064" cy="856069"/>
            </a:xfrm>
            <a:prstGeom prst="rightArrow">
              <a:avLst>
                <a:gd name="adj1" fmla="val 72101"/>
                <a:gd name="adj2" fmla="val 625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4E88378A-35A8-5E07-EDE6-BAB022EFB439}"/>
                </a:ext>
              </a:extLst>
            </p:cNvPr>
            <p:cNvSpPr/>
            <p:nvPr/>
          </p:nvSpPr>
          <p:spPr>
            <a:xfrm>
              <a:off x="5778365" y="4420776"/>
              <a:ext cx="786064" cy="856069"/>
            </a:xfrm>
            <a:prstGeom prst="rightArrow">
              <a:avLst>
                <a:gd name="adj1" fmla="val 72101"/>
                <a:gd name="adj2" fmla="val 625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D912BA0C-FEE0-9775-92C8-29B669A25CA5}"/>
                </a:ext>
              </a:extLst>
            </p:cNvPr>
            <p:cNvSpPr/>
            <p:nvPr/>
          </p:nvSpPr>
          <p:spPr>
            <a:xfrm>
              <a:off x="5778365" y="5281367"/>
              <a:ext cx="786064" cy="856069"/>
            </a:xfrm>
            <a:prstGeom prst="rightArrow">
              <a:avLst>
                <a:gd name="adj1" fmla="val 72101"/>
                <a:gd name="adj2" fmla="val 625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9A8881B4-1C88-732D-D36D-4E607AFF40FA}"/>
                </a:ext>
              </a:extLst>
            </p:cNvPr>
            <p:cNvSpPr/>
            <p:nvPr/>
          </p:nvSpPr>
          <p:spPr>
            <a:xfrm>
              <a:off x="5799219" y="6151583"/>
              <a:ext cx="786064" cy="856069"/>
            </a:xfrm>
            <a:prstGeom prst="rightArrow">
              <a:avLst>
                <a:gd name="adj1" fmla="val 72101"/>
                <a:gd name="adj2" fmla="val 625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0CAA9FFE-FBAB-EA7A-A65D-8E77BB8E8DC3}"/>
              </a:ext>
            </a:extLst>
          </p:cNvPr>
          <p:cNvSpPr txBox="1"/>
          <p:nvPr/>
        </p:nvSpPr>
        <p:spPr>
          <a:xfrm>
            <a:off x="244341" y="1405142"/>
            <a:ext cx="5310538" cy="5078313"/>
          </a:xfrm>
          <a:prstGeom prst="rect">
            <a:avLst/>
          </a:prstGeom>
          <a:noFill/>
        </p:spPr>
        <p:txBody>
          <a:bodyPr wrap="square" rtlCol="0">
            <a:spAutoFit/>
          </a:bodyPr>
          <a:lstStyle/>
          <a:p>
            <a:pPr>
              <a:spcAft>
                <a:spcPts val="1200"/>
              </a:spcAft>
            </a:pPr>
            <a:r>
              <a:rPr lang="en-US" sz="3600" b="1" dirty="0">
                <a:solidFill>
                  <a:schemeClr val="bg1"/>
                </a:solidFill>
              </a:rPr>
              <a:t>believing that to do evangelism, we need:</a:t>
            </a:r>
          </a:p>
          <a:p>
            <a:pPr marL="457200" indent="-457200">
              <a:spcAft>
                <a:spcPts val="1200"/>
              </a:spcAft>
              <a:buFont typeface="Arial" panose="020B0604020202020204" pitchFamily="34" charset="0"/>
              <a:buChar char="•"/>
            </a:pPr>
            <a:r>
              <a:rPr lang="en-US" sz="3600" b="1" dirty="0">
                <a:solidFill>
                  <a:schemeClr val="bg1"/>
                </a:solidFill>
              </a:rPr>
              <a:t>a large outreach budget</a:t>
            </a:r>
          </a:p>
          <a:p>
            <a:pPr marL="457200" indent="-457200">
              <a:spcAft>
                <a:spcPts val="1200"/>
              </a:spcAft>
              <a:buFont typeface="Arial" panose="020B0604020202020204" pitchFamily="34" charset="0"/>
              <a:buChar char="•"/>
            </a:pPr>
            <a:r>
              <a:rPr lang="en-US" sz="3600" b="1" dirty="0">
                <a:solidFill>
                  <a:schemeClr val="bg1"/>
                </a:solidFill>
              </a:rPr>
              <a:t>better _________</a:t>
            </a:r>
          </a:p>
          <a:p>
            <a:pPr marL="457200" indent="-457200">
              <a:spcAft>
                <a:spcPts val="1200"/>
              </a:spcAft>
              <a:buFont typeface="Arial" panose="020B0604020202020204" pitchFamily="34" charset="0"/>
              <a:buChar char="•"/>
            </a:pPr>
            <a:r>
              <a:rPr lang="en-US" sz="3600" b="1" dirty="0">
                <a:solidFill>
                  <a:schemeClr val="bg1"/>
                </a:solidFill>
              </a:rPr>
              <a:t>a preschool or some other program</a:t>
            </a:r>
          </a:p>
          <a:p>
            <a:pPr algn="ctr"/>
            <a:endParaRPr lang="en-US" sz="3200" b="1" dirty="0">
              <a:solidFill>
                <a:schemeClr val="bg1"/>
              </a:solidFill>
            </a:endParaRPr>
          </a:p>
        </p:txBody>
      </p:sp>
      <p:sp>
        <p:nvSpPr>
          <p:cNvPr id="23" name="TextBox 22">
            <a:extLst>
              <a:ext uri="{FF2B5EF4-FFF2-40B4-BE49-F238E27FC236}">
                <a16:creationId xmlns:a16="http://schemas.microsoft.com/office/drawing/2014/main" id="{22BC5C60-0CD0-F6BA-1569-BF99C547D685}"/>
              </a:ext>
            </a:extLst>
          </p:cNvPr>
          <p:cNvSpPr txBox="1"/>
          <p:nvPr/>
        </p:nvSpPr>
        <p:spPr>
          <a:xfrm>
            <a:off x="6837745" y="1405142"/>
            <a:ext cx="4768814" cy="4524315"/>
          </a:xfrm>
          <a:prstGeom prst="rect">
            <a:avLst/>
          </a:prstGeom>
          <a:noFill/>
        </p:spPr>
        <p:txBody>
          <a:bodyPr wrap="square" rtlCol="0">
            <a:spAutoFit/>
          </a:bodyPr>
          <a:lstStyle/>
          <a:p>
            <a:pPr>
              <a:spcAft>
                <a:spcPts val="1200"/>
              </a:spcAft>
            </a:pPr>
            <a:r>
              <a:rPr lang="en-US" sz="3600" b="1" dirty="0">
                <a:solidFill>
                  <a:schemeClr val="bg1"/>
                </a:solidFill>
              </a:rPr>
              <a:t>understanding that to do evangelism, we need:</a:t>
            </a:r>
          </a:p>
          <a:p>
            <a:pPr marL="457200" indent="-457200">
              <a:spcAft>
                <a:spcPts val="1200"/>
              </a:spcAft>
              <a:buFont typeface="Arial" panose="020B0604020202020204" pitchFamily="34" charset="0"/>
              <a:buChar char="•"/>
            </a:pPr>
            <a:r>
              <a:rPr lang="en-US" sz="3600" b="1" dirty="0">
                <a:solidFill>
                  <a:schemeClr val="bg1"/>
                </a:solidFill>
              </a:rPr>
              <a:t>the Gospel</a:t>
            </a:r>
          </a:p>
          <a:p>
            <a:pPr marL="457200" indent="-457200">
              <a:spcAft>
                <a:spcPts val="1200"/>
              </a:spcAft>
              <a:buFont typeface="Arial" panose="020B0604020202020204" pitchFamily="34" charset="0"/>
              <a:buChar char="•"/>
            </a:pPr>
            <a:r>
              <a:rPr lang="en-US" sz="3600" b="1" dirty="0">
                <a:solidFill>
                  <a:schemeClr val="bg1"/>
                </a:solidFill>
              </a:rPr>
              <a:t>some neighbors</a:t>
            </a:r>
          </a:p>
          <a:p>
            <a:pPr marL="457200" indent="-457200">
              <a:spcAft>
                <a:spcPts val="1200"/>
              </a:spcAft>
              <a:buFont typeface="Arial" panose="020B0604020202020204" pitchFamily="34" charset="0"/>
              <a:buChar char="•"/>
            </a:pPr>
            <a:r>
              <a:rPr lang="en-US" sz="3600" b="1" dirty="0">
                <a:solidFill>
                  <a:schemeClr val="bg1"/>
                </a:solidFill>
              </a:rPr>
              <a:t>courage</a:t>
            </a:r>
          </a:p>
          <a:p>
            <a:pPr algn="ctr"/>
            <a:endParaRPr lang="en-US" sz="3200" b="1" dirty="0">
              <a:solidFill>
                <a:schemeClr val="bg1"/>
              </a:solidFill>
            </a:endParaRPr>
          </a:p>
        </p:txBody>
      </p:sp>
    </p:spTree>
    <p:extLst>
      <p:ext uri="{BB962C8B-B14F-4D97-AF65-F5344CB8AC3E}">
        <p14:creationId xmlns:p14="http://schemas.microsoft.com/office/powerpoint/2010/main" val="535677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Why Today Is the Day to Share Your Faith | CBN.com">
            <a:extLst>
              <a:ext uri="{FF2B5EF4-FFF2-40B4-BE49-F238E27FC236}">
                <a16:creationId xmlns:a16="http://schemas.microsoft.com/office/drawing/2014/main" id="{A9865617-D5CA-D1E1-9402-A0404B2082B7}"/>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8095" r="15239"/>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Friends at dinner party looking pictures on smartphone stock photo (141565)  - YouWorkForThem">
            <a:extLst>
              <a:ext uri="{FF2B5EF4-FFF2-40B4-BE49-F238E27FC236}">
                <a16:creationId xmlns:a16="http://schemas.microsoft.com/office/drawing/2014/main" id="{21BFE685-338C-10AA-CDE8-A13261509A6A}"/>
              </a:ext>
            </a:extLst>
          </p:cNvPr>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9419" r="41744"/>
          <a:stretch/>
        </p:blipFill>
        <p:spPr bwMode="auto">
          <a:xfrm>
            <a:off x="6096000" y="-5149"/>
            <a:ext cx="6096000" cy="68631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9A42D38-3323-AF0D-8B44-BAEC45584CA6}"/>
              </a:ext>
            </a:extLst>
          </p:cNvPr>
          <p:cNvSpPr/>
          <p:nvPr/>
        </p:nvSpPr>
        <p:spPr>
          <a:xfrm>
            <a:off x="0" y="3657600"/>
            <a:ext cx="12192000" cy="3200400"/>
          </a:xfrm>
          <a:prstGeom prst="rect">
            <a:avLst/>
          </a:prstGeom>
          <a:solidFill>
            <a:srgbClr val="F2F2F2">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 company name&#10;&#10;Description automatically generated">
            <a:extLst>
              <a:ext uri="{FF2B5EF4-FFF2-40B4-BE49-F238E27FC236}">
                <a16:creationId xmlns:a16="http://schemas.microsoft.com/office/drawing/2014/main" id="{1660A4C8-DEDC-20F1-62EC-97A6F5BEAAB1}"/>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803" t="26032" r="10106" b="29312"/>
          <a:stretch/>
        </p:blipFill>
        <p:spPr>
          <a:xfrm>
            <a:off x="6887028" y="4197879"/>
            <a:ext cx="4949372" cy="2159379"/>
          </a:xfrm>
          <a:prstGeom prst="rect">
            <a:avLst/>
          </a:prstGeom>
        </p:spPr>
      </p:pic>
      <p:pic>
        <p:nvPicPr>
          <p:cNvPr id="9218" name="Picture 2" descr="Everyone Outreach – CongServe">
            <a:extLst>
              <a:ext uri="{FF2B5EF4-FFF2-40B4-BE49-F238E27FC236}">
                <a16:creationId xmlns:a16="http://schemas.microsoft.com/office/drawing/2014/main" id="{0BBD933F-B08C-38E0-925D-DDEBA095CAB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1453" r="11091"/>
          <a:stretch/>
        </p:blipFill>
        <p:spPr bwMode="auto">
          <a:xfrm>
            <a:off x="73029" y="3574143"/>
            <a:ext cx="5667371" cy="301534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321474F-2DFC-11C7-6D58-0EEA575F1AFF}"/>
              </a:ext>
            </a:extLst>
          </p:cNvPr>
          <p:cNvCxnSpPr>
            <a:cxnSpLocks/>
          </p:cNvCxnSpPr>
          <p:nvPr/>
        </p:nvCxnSpPr>
        <p:spPr>
          <a:xfrm>
            <a:off x="6096000" y="-130629"/>
            <a:ext cx="0" cy="71265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6641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9,373 Crossroads Sign Stock Photos, Pictures &amp; Royalty-Free Images - iStock">
            <a:extLst>
              <a:ext uri="{FF2B5EF4-FFF2-40B4-BE49-F238E27FC236}">
                <a16:creationId xmlns:a16="http://schemas.microsoft.com/office/drawing/2014/main" id="{7267DE8C-1DDE-ED15-D652-522AD187AD3A}"/>
              </a:ext>
            </a:extLst>
          </p:cNvP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7528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5C9B0A0-1A72-F2FF-5E14-A04E08606D78}"/>
              </a:ext>
            </a:extLst>
          </p:cNvPr>
          <p:cNvGrpSpPr/>
          <p:nvPr/>
        </p:nvGrpSpPr>
        <p:grpSpPr>
          <a:xfrm>
            <a:off x="527958" y="528798"/>
            <a:ext cx="2302328" cy="2249714"/>
            <a:chOff x="527958" y="246744"/>
            <a:chExt cx="2302328" cy="2249714"/>
          </a:xfrm>
        </p:grpSpPr>
        <p:sp>
          <p:nvSpPr>
            <p:cNvPr id="3" name="Rectangle: Rounded Corners 2">
              <a:extLst>
                <a:ext uri="{FF2B5EF4-FFF2-40B4-BE49-F238E27FC236}">
                  <a16:creationId xmlns:a16="http://schemas.microsoft.com/office/drawing/2014/main" id="{13DA2989-7ABE-F9A1-064A-F3DB7305C4E0}"/>
                </a:ext>
              </a:extLst>
            </p:cNvPr>
            <p:cNvSpPr/>
            <p:nvPr/>
          </p:nvSpPr>
          <p:spPr>
            <a:xfrm>
              <a:off x="527958" y="246744"/>
              <a:ext cx="2302328" cy="2249714"/>
            </a:xfrm>
            <a:prstGeom prst="roundRect">
              <a:avLst/>
            </a:prstGeom>
            <a:solidFill>
              <a:schemeClr val="accent4">
                <a:lumMod val="75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mj-lt"/>
                <a:cs typeface="Ideal Sans Medium" pitchFamily="50" charset="0"/>
              </a:endParaRPr>
            </a:p>
          </p:txBody>
        </p:sp>
        <p:sp>
          <p:nvSpPr>
            <p:cNvPr id="4" name="TextBox 3">
              <a:extLst>
                <a:ext uri="{FF2B5EF4-FFF2-40B4-BE49-F238E27FC236}">
                  <a16:creationId xmlns:a16="http://schemas.microsoft.com/office/drawing/2014/main" id="{E29EC12C-A120-C2A0-72DE-1607F221FD9A}"/>
                </a:ext>
              </a:extLst>
            </p:cNvPr>
            <p:cNvSpPr txBox="1"/>
            <p:nvPr/>
          </p:nvSpPr>
          <p:spPr>
            <a:xfrm>
              <a:off x="873579" y="549933"/>
              <a:ext cx="1611086" cy="1200329"/>
            </a:xfrm>
            <a:prstGeom prst="rect">
              <a:avLst/>
            </a:prstGeom>
            <a:noFill/>
          </p:spPr>
          <p:txBody>
            <a:bodyPr wrap="square" rtlCol="0">
              <a:spAutoFit/>
            </a:bodyPr>
            <a:lstStyle/>
            <a:p>
              <a:r>
                <a:rPr lang="en-US" sz="7200" b="1" dirty="0">
                  <a:solidFill>
                    <a:schemeClr val="bg1"/>
                  </a:solidFill>
                </a:rPr>
                <a:t>Q3</a:t>
              </a:r>
            </a:p>
          </p:txBody>
        </p:sp>
        <p:sp>
          <p:nvSpPr>
            <p:cNvPr id="5" name="TextBox 4">
              <a:extLst>
                <a:ext uri="{FF2B5EF4-FFF2-40B4-BE49-F238E27FC236}">
                  <a16:creationId xmlns:a16="http://schemas.microsoft.com/office/drawing/2014/main" id="{75D347E3-0A2F-DAF7-8AC1-E00FA54CCB23}"/>
                </a:ext>
              </a:extLst>
            </p:cNvPr>
            <p:cNvSpPr txBox="1"/>
            <p:nvPr/>
          </p:nvSpPr>
          <p:spPr>
            <a:xfrm>
              <a:off x="791938" y="1558064"/>
              <a:ext cx="2038348" cy="646331"/>
            </a:xfrm>
            <a:prstGeom prst="rect">
              <a:avLst/>
            </a:prstGeom>
            <a:noFill/>
          </p:spPr>
          <p:txBody>
            <a:bodyPr wrap="square" rtlCol="0">
              <a:spAutoFit/>
            </a:bodyPr>
            <a:lstStyle/>
            <a:p>
              <a:r>
                <a:rPr lang="en-US" sz="3600" b="1" dirty="0">
                  <a:solidFill>
                    <a:schemeClr val="bg1"/>
                  </a:solidFill>
                </a:rPr>
                <a:t>WHAT?</a:t>
              </a:r>
            </a:p>
          </p:txBody>
        </p:sp>
      </p:grpSp>
      <p:sp>
        <p:nvSpPr>
          <p:cNvPr id="7" name="TextBox 6">
            <a:extLst>
              <a:ext uri="{FF2B5EF4-FFF2-40B4-BE49-F238E27FC236}">
                <a16:creationId xmlns:a16="http://schemas.microsoft.com/office/drawing/2014/main" id="{3D9DA329-B104-9FBD-8FBD-ED2178636587}"/>
              </a:ext>
            </a:extLst>
          </p:cNvPr>
          <p:cNvSpPr txBox="1"/>
          <p:nvPr/>
        </p:nvSpPr>
        <p:spPr>
          <a:xfrm>
            <a:off x="3175907" y="535082"/>
            <a:ext cx="7911647" cy="2585323"/>
          </a:xfrm>
          <a:prstGeom prst="rect">
            <a:avLst/>
          </a:prstGeom>
          <a:noFill/>
        </p:spPr>
        <p:txBody>
          <a:bodyPr wrap="square" rtlCol="0">
            <a:spAutoFit/>
          </a:bodyPr>
          <a:lstStyle/>
          <a:p>
            <a:r>
              <a:rPr lang="en-US" sz="5400" dirty="0"/>
              <a:t>What am I personally willing to do for our mission effort?</a:t>
            </a:r>
          </a:p>
        </p:txBody>
      </p:sp>
    </p:spTree>
    <p:extLst>
      <p:ext uri="{BB962C8B-B14F-4D97-AF65-F5344CB8AC3E}">
        <p14:creationId xmlns:p14="http://schemas.microsoft.com/office/powerpoint/2010/main" val="1675678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B59624C-13A3-BBFE-4EFA-608F0F7D1F74}"/>
              </a:ext>
            </a:extLst>
          </p:cNvPr>
          <p:cNvGraphicFramePr/>
          <p:nvPr>
            <p:extLst>
              <p:ext uri="{D42A27DB-BD31-4B8C-83A1-F6EECF244321}">
                <p14:modId xmlns:p14="http://schemas.microsoft.com/office/powerpoint/2010/main" val="2832690690"/>
              </p:ext>
            </p:extLst>
          </p:nvPr>
        </p:nvGraphicFramePr>
        <p:xfrm>
          <a:off x="161925" y="145143"/>
          <a:ext cx="11014076" cy="6490607"/>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Group 11">
            <a:extLst>
              <a:ext uri="{FF2B5EF4-FFF2-40B4-BE49-F238E27FC236}">
                <a16:creationId xmlns:a16="http://schemas.microsoft.com/office/drawing/2014/main" id="{6F0ECD95-7AAB-D297-BA0F-12745873804F}"/>
              </a:ext>
            </a:extLst>
          </p:cNvPr>
          <p:cNvGrpSpPr/>
          <p:nvPr/>
        </p:nvGrpSpPr>
        <p:grpSpPr>
          <a:xfrm>
            <a:off x="3200397" y="5337630"/>
            <a:ext cx="7975604" cy="523220"/>
            <a:chOff x="3200397" y="5439229"/>
            <a:chExt cx="7975604" cy="523220"/>
          </a:xfrm>
        </p:grpSpPr>
        <p:sp>
          <p:nvSpPr>
            <p:cNvPr id="4" name="TextBox 3">
              <a:extLst>
                <a:ext uri="{FF2B5EF4-FFF2-40B4-BE49-F238E27FC236}">
                  <a16:creationId xmlns:a16="http://schemas.microsoft.com/office/drawing/2014/main" id="{E5BCDF9C-DBE3-A7CB-DE66-13FAFA13DFA1}"/>
                </a:ext>
              </a:extLst>
            </p:cNvPr>
            <p:cNvSpPr txBox="1"/>
            <p:nvPr/>
          </p:nvSpPr>
          <p:spPr>
            <a:xfrm>
              <a:off x="9931401" y="5439229"/>
              <a:ext cx="1244600" cy="523220"/>
            </a:xfrm>
            <a:prstGeom prst="rect">
              <a:avLst/>
            </a:prstGeom>
            <a:noFill/>
          </p:spPr>
          <p:txBody>
            <a:bodyPr wrap="square" rtlCol="0">
              <a:spAutoFit/>
            </a:bodyPr>
            <a:lstStyle/>
            <a:p>
              <a:r>
                <a:rPr lang="en-US" sz="2800" b="1" dirty="0">
                  <a:solidFill>
                    <a:srgbClr val="FF0000"/>
                  </a:solidFill>
                  <a:cs typeface="Ideal Sans Medium" pitchFamily="50" charset="0"/>
                </a:rPr>
                <a:t>16%</a:t>
              </a:r>
            </a:p>
          </p:txBody>
        </p:sp>
        <p:sp>
          <p:nvSpPr>
            <p:cNvPr id="3" name="TextBox 2">
              <a:extLst>
                <a:ext uri="{FF2B5EF4-FFF2-40B4-BE49-F238E27FC236}">
                  <a16:creationId xmlns:a16="http://schemas.microsoft.com/office/drawing/2014/main" id="{DA72ADB6-694C-46D8-45FA-BF2F41AD75EC}"/>
                </a:ext>
              </a:extLst>
            </p:cNvPr>
            <p:cNvSpPr txBox="1"/>
            <p:nvPr/>
          </p:nvSpPr>
          <p:spPr>
            <a:xfrm>
              <a:off x="6616699" y="5439229"/>
              <a:ext cx="1244600" cy="523220"/>
            </a:xfrm>
            <a:prstGeom prst="rect">
              <a:avLst/>
            </a:prstGeom>
            <a:noFill/>
          </p:spPr>
          <p:txBody>
            <a:bodyPr wrap="square" rtlCol="0">
              <a:spAutoFit/>
            </a:bodyPr>
            <a:lstStyle/>
            <a:p>
              <a:r>
                <a:rPr lang="en-US" sz="2800" b="1" dirty="0">
                  <a:solidFill>
                    <a:srgbClr val="FF0000"/>
                  </a:solidFill>
                  <a:cs typeface="Ideal Sans Medium" pitchFamily="50" charset="0"/>
                </a:rPr>
                <a:t>10%</a:t>
              </a:r>
            </a:p>
          </p:txBody>
        </p:sp>
        <p:sp>
          <p:nvSpPr>
            <p:cNvPr id="11" name="TextBox 10">
              <a:extLst>
                <a:ext uri="{FF2B5EF4-FFF2-40B4-BE49-F238E27FC236}">
                  <a16:creationId xmlns:a16="http://schemas.microsoft.com/office/drawing/2014/main" id="{8AE7A99D-5F8D-65E7-F734-29B6B57431DB}"/>
                </a:ext>
              </a:extLst>
            </p:cNvPr>
            <p:cNvSpPr txBox="1"/>
            <p:nvPr/>
          </p:nvSpPr>
          <p:spPr>
            <a:xfrm>
              <a:off x="3200397" y="5439229"/>
              <a:ext cx="1244600" cy="523220"/>
            </a:xfrm>
            <a:prstGeom prst="rect">
              <a:avLst/>
            </a:prstGeom>
            <a:noFill/>
          </p:spPr>
          <p:txBody>
            <a:bodyPr wrap="square" rtlCol="0">
              <a:spAutoFit/>
            </a:bodyPr>
            <a:lstStyle/>
            <a:p>
              <a:r>
                <a:rPr lang="en-US" sz="2800" b="1" dirty="0">
                  <a:solidFill>
                    <a:srgbClr val="FF0000"/>
                  </a:solidFill>
                  <a:cs typeface="Ideal Sans Medium" pitchFamily="50" charset="0"/>
                </a:rPr>
                <a:t>9%</a:t>
              </a:r>
            </a:p>
          </p:txBody>
        </p:sp>
      </p:grpSp>
      <p:grpSp>
        <p:nvGrpSpPr>
          <p:cNvPr id="25" name="Group 24">
            <a:extLst>
              <a:ext uri="{FF2B5EF4-FFF2-40B4-BE49-F238E27FC236}">
                <a16:creationId xmlns:a16="http://schemas.microsoft.com/office/drawing/2014/main" id="{3AC85550-3849-C053-EE04-24E5C4890E3B}"/>
              </a:ext>
            </a:extLst>
          </p:cNvPr>
          <p:cNvGrpSpPr/>
          <p:nvPr/>
        </p:nvGrpSpPr>
        <p:grpSpPr>
          <a:xfrm>
            <a:off x="3439885" y="4075995"/>
            <a:ext cx="8306255" cy="1669143"/>
            <a:chOff x="3323771" y="4122058"/>
            <a:chExt cx="8306255" cy="1669143"/>
          </a:xfrm>
        </p:grpSpPr>
        <p:sp>
          <p:nvSpPr>
            <p:cNvPr id="13" name="Right Brace 12">
              <a:extLst>
                <a:ext uri="{FF2B5EF4-FFF2-40B4-BE49-F238E27FC236}">
                  <a16:creationId xmlns:a16="http://schemas.microsoft.com/office/drawing/2014/main" id="{D4239F86-80D5-F37C-8206-4FBDDFB07ED0}"/>
                </a:ext>
              </a:extLst>
            </p:cNvPr>
            <p:cNvSpPr/>
            <p:nvPr/>
          </p:nvSpPr>
          <p:spPr>
            <a:xfrm>
              <a:off x="3323771" y="4760687"/>
              <a:ext cx="362858" cy="1030514"/>
            </a:xfrm>
            <a:prstGeom prst="rightBrace">
              <a:avLst>
                <a:gd name="adj1" fmla="val 56333"/>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Right Brace 13">
              <a:extLst>
                <a:ext uri="{FF2B5EF4-FFF2-40B4-BE49-F238E27FC236}">
                  <a16:creationId xmlns:a16="http://schemas.microsoft.com/office/drawing/2014/main" id="{1D0E2F83-3F7C-F7D5-3AFA-CD6DE46EB6EC}"/>
                </a:ext>
              </a:extLst>
            </p:cNvPr>
            <p:cNvSpPr/>
            <p:nvPr/>
          </p:nvSpPr>
          <p:spPr>
            <a:xfrm>
              <a:off x="6667046" y="4760687"/>
              <a:ext cx="362858" cy="1030513"/>
            </a:xfrm>
            <a:prstGeom prst="rightBrace">
              <a:avLst>
                <a:gd name="adj1" fmla="val 56333"/>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ight Brace 14">
              <a:extLst>
                <a:ext uri="{FF2B5EF4-FFF2-40B4-BE49-F238E27FC236}">
                  <a16:creationId xmlns:a16="http://schemas.microsoft.com/office/drawing/2014/main" id="{025809C4-7A66-45A1-7E28-8D546F5EDD77}"/>
                </a:ext>
              </a:extLst>
            </p:cNvPr>
            <p:cNvSpPr/>
            <p:nvPr/>
          </p:nvSpPr>
          <p:spPr>
            <a:xfrm>
              <a:off x="10022568" y="4122058"/>
              <a:ext cx="362858" cy="1669142"/>
            </a:xfrm>
            <a:prstGeom prst="rightBrace">
              <a:avLst>
                <a:gd name="adj1" fmla="val 56333"/>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extBox 15">
              <a:extLst>
                <a:ext uri="{FF2B5EF4-FFF2-40B4-BE49-F238E27FC236}">
                  <a16:creationId xmlns:a16="http://schemas.microsoft.com/office/drawing/2014/main" id="{F4C110E2-CABD-BAA9-4AB0-122697D4A116}"/>
                </a:ext>
              </a:extLst>
            </p:cNvPr>
            <p:cNvSpPr txBox="1"/>
            <p:nvPr/>
          </p:nvSpPr>
          <p:spPr>
            <a:xfrm>
              <a:off x="3686629" y="5014333"/>
              <a:ext cx="1244600" cy="523220"/>
            </a:xfrm>
            <a:prstGeom prst="rect">
              <a:avLst/>
            </a:prstGeom>
            <a:noFill/>
          </p:spPr>
          <p:txBody>
            <a:bodyPr wrap="square" rtlCol="0">
              <a:spAutoFit/>
            </a:bodyPr>
            <a:lstStyle/>
            <a:p>
              <a:r>
                <a:rPr lang="en-US" sz="2800" b="1" dirty="0">
                  <a:solidFill>
                    <a:srgbClr val="FF0000"/>
                  </a:solidFill>
                  <a:cs typeface="Ideal Sans Medium" pitchFamily="50" charset="0"/>
                </a:rPr>
                <a:t>26%</a:t>
              </a:r>
            </a:p>
          </p:txBody>
        </p:sp>
        <p:sp>
          <p:nvSpPr>
            <p:cNvPr id="17" name="TextBox 16">
              <a:extLst>
                <a:ext uri="{FF2B5EF4-FFF2-40B4-BE49-F238E27FC236}">
                  <a16:creationId xmlns:a16="http://schemas.microsoft.com/office/drawing/2014/main" id="{2D62F9D7-A9C6-EB61-2473-6F8064934DFB}"/>
                </a:ext>
              </a:extLst>
            </p:cNvPr>
            <p:cNvSpPr txBox="1"/>
            <p:nvPr/>
          </p:nvSpPr>
          <p:spPr>
            <a:xfrm>
              <a:off x="7029904" y="5014333"/>
              <a:ext cx="1244600" cy="523220"/>
            </a:xfrm>
            <a:prstGeom prst="rect">
              <a:avLst/>
            </a:prstGeom>
            <a:noFill/>
          </p:spPr>
          <p:txBody>
            <a:bodyPr wrap="square" rtlCol="0">
              <a:spAutoFit/>
            </a:bodyPr>
            <a:lstStyle/>
            <a:p>
              <a:r>
                <a:rPr lang="en-US" sz="2800" b="1" dirty="0">
                  <a:solidFill>
                    <a:srgbClr val="FF0000"/>
                  </a:solidFill>
                  <a:cs typeface="Ideal Sans Medium" pitchFamily="50" charset="0"/>
                </a:rPr>
                <a:t>27%</a:t>
              </a:r>
            </a:p>
          </p:txBody>
        </p:sp>
        <p:sp>
          <p:nvSpPr>
            <p:cNvPr id="18" name="TextBox 17">
              <a:extLst>
                <a:ext uri="{FF2B5EF4-FFF2-40B4-BE49-F238E27FC236}">
                  <a16:creationId xmlns:a16="http://schemas.microsoft.com/office/drawing/2014/main" id="{B733174D-5141-1D0C-03A1-A57408A0D8C5}"/>
                </a:ext>
              </a:extLst>
            </p:cNvPr>
            <p:cNvSpPr txBox="1"/>
            <p:nvPr/>
          </p:nvSpPr>
          <p:spPr>
            <a:xfrm>
              <a:off x="10385426" y="4695019"/>
              <a:ext cx="1244600" cy="523220"/>
            </a:xfrm>
            <a:prstGeom prst="rect">
              <a:avLst/>
            </a:prstGeom>
            <a:noFill/>
          </p:spPr>
          <p:txBody>
            <a:bodyPr wrap="square" rtlCol="0">
              <a:spAutoFit/>
            </a:bodyPr>
            <a:lstStyle/>
            <a:p>
              <a:r>
                <a:rPr lang="en-US" sz="2800" b="1" dirty="0">
                  <a:solidFill>
                    <a:srgbClr val="FF0000"/>
                  </a:solidFill>
                  <a:cs typeface="Ideal Sans Medium" pitchFamily="50" charset="0"/>
                </a:rPr>
                <a:t>44%</a:t>
              </a:r>
            </a:p>
          </p:txBody>
        </p:sp>
      </p:grpSp>
      <p:grpSp>
        <p:nvGrpSpPr>
          <p:cNvPr id="27" name="Group 26">
            <a:extLst>
              <a:ext uri="{FF2B5EF4-FFF2-40B4-BE49-F238E27FC236}">
                <a16:creationId xmlns:a16="http://schemas.microsoft.com/office/drawing/2014/main" id="{0FE10AF5-AB8E-9972-379B-0AF04FB95A22}"/>
              </a:ext>
            </a:extLst>
          </p:cNvPr>
          <p:cNvGrpSpPr/>
          <p:nvPr/>
        </p:nvGrpSpPr>
        <p:grpSpPr>
          <a:xfrm>
            <a:off x="3271154" y="3042191"/>
            <a:ext cx="8474986" cy="2721860"/>
            <a:chOff x="3243941" y="3033486"/>
            <a:chExt cx="8474986" cy="2721860"/>
          </a:xfrm>
        </p:grpSpPr>
        <p:sp>
          <p:nvSpPr>
            <p:cNvPr id="19" name="Right Brace 18">
              <a:extLst>
                <a:ext uri="{FF2B5EF4-FFF2-40B4-BE49-F238E27FC236}">
                  <a16:creationId xmlns:a16="http://schemas.microsoft.com/office/drawing/2014/main" id="{986C5157-7680-704D-C691-B24A778C9312}"/>
                </a:ext>
              </a:extLst>
            </p:cNvPr>
            <p:cNvSpPr/>
            <p:nvPr/>
          </p:nvSpPr>
          <p:spPr>
            <a:xfrm>
              <a:off x="3243941" y="3599543"/>
              <a:ext cx="362858" cy="2155803"/>
            </a:xfrm>
            <a:prstGeom prst="rightBrace">
              <a:avLst>
                <a:gd name="adj1" fmla="val 56333"/>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Right Brace 19">
              <a:extLst>
                <a:ext uri="{FF2B5EF4-FFF2-40B4-BE49-F238E27FC236}">
                  <a16:creationId xmlns:a16="http://schemas.microsoft.com/office/drawing/2014/main" id="{129FAAA0-BECC-7369-5261-AB929FE75491}"/>
                </a:ext>
              </a:extLst>
            </p:cNvPr>
            <p:cNvSpPr/>
            <p:nvPr/>
          </p:nvSpPr>
          <p:spPr>
            <a:xfrm>
              <a:off x="6688815" y="3730171"/>
              <a:ext cx="362858" cy="2025175"/>
            </a:xfrm>
            <a:prstGeom prst="rightBrace">
              <a:avLst>
                <a:gd name="adj1" fmla="val 56333"/>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Right Brace 20">
              <a:extLst>
                <a:ext uri="{FF2B5EF4-FFF2-40B4-BE49-F238E27FC236}">
                  <a16:creationId xmlns:a16="http://schemas.microsoft.com/office/drawing/2014/main" id="{95D915FF-4E70-AD67-02A2-CB839E52CF54}"/>
                </a:ext>
              </a:extLst>
            </p:cNvPr>
            <p:cNvSpPr/>
            <p:nvPr/>
          </p:nvSpPr>
          <p:spPr>
            <a:xfrm>
              <a:off x="10111469" y="3033486"/>
              <a:ext cx="362858" cy="2721860"/>
            </a:xfrm>
            <a:prstGeom prst="rightBrace">
              <a:avLst>
                <a:gd name="adj1" fmla="val 56333"/>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TextBox 22">
              <a:extLst>
                <a:ext uri="{FF2B5EF4-FFF2-40B4-BE49-F238E27FC236}">
                  <a16:creationId xmlns:a16="http://schemas.microsoft.com/office/drawing/2014/main" id="{31EA9906-AB16-5965-F80E-C7F3052248F2}"/>
                </a:ext>
              </a:extLst>
            </p:cNvPr>
            <p:cNvSpPr txBox="1"/>
            <p:nvPr/>
          </p:nvSpPr>
          <p:spPr>
            <a:xfrm>
              <a:off x="7046229" y="4481148"/>
              <a:ext cx="1244600" cy="523220"/>
            </a:xfrm>
            <a:prstGeom prst="rect">
              <a:avLst/>
            </a:prstGeom>
            <a:noFill/>
          </p:spPr>
          <p:txBody>
            <a:bodyPr wrap="square" rtlCol="0">
              <a:spAutoFit/>
            </a:bodyPr>
            <a:lstStyle/>
            <a:p>
              <a:r>
                <a:rPr lang="en-US" sz="2800" b="1" dirty="0">
                  <a:solidFill>
                    <a:srgbClr val="FF0000"/>
                  </a:solidFill>
                  <a:cs typeface="Ideal Sans Medium" pitchFamily="50" charset="0"/>
                </a:rPr>
                <a:t>58%</a:t>
              </a:r>
            </a:p>
          </p:txBody>
        </p:sp>
        <p:sp>
          <p:nvSpPr>
            <p:cNvPr id="24" name="TextBox 23">
              <a:extLst>
                <a:ext uri="{FF2B5EF4-FFF2-40B4-BE49-F238E27FC236}">
                  <a16:creationId xmlns:a16="http://schemas.microsoft.com/office/drawing/2014/main" id="{BD09675F-9CDC-A235-2567-6C284072A5E1}"/>
                </a:ext>
              </a:extLst>
            </p:cNvPr>
            <p:cNvSpPr txBox="1"/>
            <p:nvPr/>
          </p:nvSpPr>
          <p:spPr>
            <a:xfrm>
              <a:off x="10474327" y="4132806"/>
              <a:ext cx="1244600" cy="523220"/>
            </a:xfrm>
            <a:prstGeom prst="rect">
              <a:avLst/>
            </a:prstGeom>
            <a:noFill/>
          </p:spPr>
          <p:txBody>
            <a:bodyPr wrap="square" rtlCol="0">
              <a:spAutoFit/>
            </a:bodyPr>
            <a:lstStyle/>
            <a:p>
              <a:r>
                <a:rPr lang="en-US" sz="2800" b="1" dirty="0">
                  <a:solidFill>
                    <a:srgbClr val="FF0000"/>
                  </a:solidFill>
                  <a:cs typeface="Ideal Sans Medium" pitchFamily="50" charset="0"/>
                </a:rPr>
                <a:t>73%</a:t>
              </a:r>
            </a:p>
          </p:txBody>
        </p:sp>
        <p:sp>
          <p:nvSpPr>
            <p:cNvPr id="26" name="TextBox 25">
              <a:extLst>
                <a:ext uri="{FF2B5EF4-FFF2-40B4-BE49-F238E27FC236}">
                  <a16:creationId xmlns:a16="http://schemas.microsoft.com/office/drawing/2014/main" id="{41332F67-DFC0-981B-CF3E-BF7DC576BFD5}"/>
                </a:ext>
              </a:extLst>
            </p:cNvPr>
            <p:cNvSpPr txBox="1"/>
            <p:nvPr/>
          </p:nvSpPr>
          <p:spPr>
            <a:xfrm>
              <a:off x="3606799" y="4415834"/>
              <a:ext cx="1244600" cy="523220"/>
            </a:xfrm>
            <a:prstGeom prst="rect">
              <a:avLst/>
            </a:prstGeom>
            <a:noFill/>
          </p:spPr>
          <p:txBody>
            <a:bodyPr wrap="square" rtlCol="0">
              <a:spAutoFit/>
            </a:bodyPr>
            <a:lstStyle/>
            <a:p>
              <a:r>
                <a:rPr lang="en-US" sz="2800" b="1" dirty="0">
                  <a:solidFill>
                    <a:srgbClr val="FF0000"/>
                  </a:solidFill>
                  <a:cs typeface="Ideal Sans Medium" pitchFamily="50" charset="0"/>
                </a:rPr>
                <a:t>55%</a:t>
              </a:r>
            </a:p>
          </p:txBody>
        </p:sp>
      </p:grpSp>
    </p:spTree>
    <p:extLst>
      <p:ext uri="{BB962C8B-B14F-4D97-AF65-F5344CB8AC3E}">
        <p14:creationId xmlns:p14="http://schemas.microsoft.com/office/powerpoint/2010/main" val="2900837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0-ppt_h/2"/>
                                          </p:val>
                                        </p:tav>
                                      </p:tavLst>
                                    </p:anim>
                                    <p:set>
                                      <p:cBhvr>
                                        <p:cTn id="14" dur="1" fill="hold">
                                          <p:stCondLst>
                                            <p:cond delay="499"/>
                                          </p:stCondLst>
                                        </p:cTn>
                                        <p:tgtEl>
                                          <p:spTgt spid="12"/>
                                        </p:tgtEl>
                                        <p:attrNameLst>
                                          <p:attrName>style.visibility</p:attrName>
                                        </p:attrNameLst>
                                      </p:cBhvr>
                                      <p:to>
                                        <p:strVal val="hidden"/>
                                      </p:to>
                                    </p:set>
                                  </p:childTnLst>
                                </p:cTn>
                              </p:par>
                              <p:par>
                                <p:cTn id="15" presetID="2" presetClass="entr" presetSubtype="4"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1" fill="hold" nodeType="clickEffect">
                                  <p:stCondLst>
                                    <p:cond delay="0"/>
                                  </p:stCondLst>
                                  <p:childTnLst>
                                    <p:anim calcmode="lin" valueType="num">
                                      <p:cBhvr additive="base">
                                        <p:cTn id="22" dur="500"/>
                                        <p:tgtEl>
                                          <p:spTgt spid="25"/>
                                        </p:tgtEl>
                                        <p:attrNameLst>
                                          <p:attrName>ppt_x</p:attrName>
                                        </p:attrNameLst>
                                      </p:cBhvr>
                                      <p:tavLst>
                                        <p:tav tm="0">
                                          <p:val>
                                            <p:strVal val="ppt_x"/>
                                          </p:val>
                                        </p:tav>
                                        <p:tav tm="100000">
                                          <p:val>
                                            <p:strVal val="ppt_x"/>
                                          </p:val>
                                        </p:tav>
                                      </p:tavLst>
                                    </p:anim>
                                    <p:anim calcmode="lin" valueType="num">
                                      <p:cBhvr additive="base">
                                        <p:cTn id="23" dur="500"/>
                                        <p:tgtEl>
                                          <p:spTgt spid="25"/>
                                        </p:tgtEl>
                                        <p:attrNameLst>
                                          <p:attrName>ppt_y</p:attrName>
                                        </p:attrNameLst>
                                      </p:cBhvr>
                                      <p:tavLst>
                                        <p:tav tm="0">
                                          <p:val>
                                            <p:strVal val="ppt_y"/>
                                          </p:val>
                                        </p:tav>
                                        <p:tav tm="100000">
                                          <p:val>
                                            <p:strVal val="0-ppt_h/2"/>
                                          </p:val>
                                        </p:tav>
                                      </p:tavLst>
                                    </p:anim>
                                    <p:set>
                                      <p:cBhvr>
                                        <p:cTn id="24" dur="1" fill="hold">
                                          <p:stCondLst>
                                            <p:cond delay="499"/>
                                          </p:stCondLst>
                                        </p:cTn>
                                        <p:tgtEl>
                                          <p:spTgt spid="25"/>
                                        </p:tgtEl>
                                        <p:attrNameLst>
                                          <p:attrName>style.visibility</p:attrName>
                                        </p:attrNameLst>
                                      </p:cBhvr>
                                      <p:to>
                                        <p:strVal val="hidden"/>
                                      </p:to>
                                    </p:set>
                                  </p:child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9,373 Crossroads Sign Stock Photos, Pictures &amp; Royalty-Free Images - iStock">
            <a:extLst>
              <a:ext uri="{FF2B5EF4-FFF2-40B4-BE49-F238E27FC236}">
                <a16:creationId xmlns:a16="http://schemas.microsoft.com/office/drawing/2014/main" id="{7267DE8C-1DDE-ED15-D652-522AD187AD3A}"/>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7528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5C9B0A0-1A72-F2FF-5E14-A04E08606D78}"/>
              </a:ext>
            </a:extLst>
          </p:cNvPr>
          <p:cNvGrpSpPr/>
          <p:nvPr/>
        </p:nvGrpSpPr>
        <p:grpSpPr>
          <a:xfrm>
            <a:off x="527958" y="528798"/>
            <a:ext cx="2332717" cy="2249714"/>
            <a:chOff x="527958" y="246744"/>
            <a:chExt cx="2332717" cy="2249714"/>
          </a:xfrm>
        </p:grpSpPr>
        <p:sp>
          <p:nvSpPr>
            <p:cNvPr id="3" name="Rectangle: Rounded Corners 2">
              <a:extLst>
                <a:ext uri="{FF2B5EF4-FFF2-40B4-BE49-F238E27FC236}">
                  <a16:creationId xmlns:a16="http://schemas.microsoft.com/office/drawing/2014/main" id="{13DA2989-7ABE-F9A1-064A-F3DB7305C4E0}"/>
                </a:ext>
              </a:extLst>
            </p:cNvPr>
            <p:cNvSpPr/>
            <p:nvPr/>
          </p:nvSpPr>
          <p:spPr>
            <a:xfrm>
              <a:off x="527958" y="246744"/>
              <a:ext cx="2302328" cy="2249714"/>
            </a:xfrm>
            <a:prstGeom prst="roundRect">
              <a:avLst/>
            </a:prstGeom>
            <a:solidFill>
              <a:schemeClr val="accent6">
                <a:lumMod val="75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mj-lt"/>
                <a:cs typeface="Ideal Sans Medium" pitchFamily="50" charset="0"/>
              </a:endParaRPr>
            </a:p>
          </p:txBody>
        </p:sp>
        <p:sp>
          <p:nvSpPr>
            <p:cNvPr id="4" name="TextBox 3">
              <a:extLst>
                <a:ext uri="{FF2B5EF4-FFF2-40B4-BE49-F238E27FC236}">
                  <a16:creationId xmlns:a16="http://schemas.microsoft.com/office/drawing/2014/main" id="{E29EC12C-A120-C2A0-72DE-1607F221FD9A}"/>
                </a:ext>
              </a:extLst>
            </p:cNvPr>
            <p:cNvSpPr txBox="1"/>
            <p:nvPr/>
          </p:nvSpPr>
          <p:spPr>
            <a:xfrm>
              <a:off x="873579" y="516509"/>
              <a:ext cx="1611086" cy="1200329"/>
            </a:xfrm>
            <a:prstGeom prst="rect">
              <a:avLst/>
            </a:prstGeom>
            <a:noFill/>
          </p:spPr>
          <p:txBody>
            <a:bodyPr wrap="square" rtlCol="0">
              <a:spAutoFit/>
            </a:bodyPr>
            <a:lstStyle/>
            <a:p>
              <a:r>
                <a:rPr lang="en-US" sz="7200" b="1" dirty="0">
                  <a:solidFill>
                    <a:schemeClr val="bg1"/>
                  </a:solidFill>
                </a:rPr>
                <a:t>Q4</a:t>
              </a:r>
            </a:p>
          </p:txBody>
        </p:sp>
        <p:sp>
          <p:nvSpPr>
            <p:cNvPr id="5" name="TextBox 4">
              <a:extLst>
                <a:ext uri="{FF2B5EF4-FFF2-40B4-BE49-F238E27FC236}">
                  <a16:creationId xmlns:a16="http://schemas.microsoft.com/office/drawing/2014/main" id="{75D347E3-0A2F-DAF7-8AC1-E00FA54CCB23}"/>
                </a:ext>
              </a:extLst>
            </p:cNvPr>
            <p:cNvSpPr txBox="1"/>
            <p:nvPr/>
          </p:nvSpPr>
          <p:spPr>
            <a:xfrm>
              <a:off x="903968" y="1460316"/>
              <a:ext cx="1956707" cy="646331"/>
            </a:xfrm>
            <a:prstGeom prst="rect">
              <a:avLst/>
            </a:prstGeom>
            <a:noFill/>
          </p:spPr>
          <p:txBody>
            <a:bodyPr wrap="square" rtlCol="0">
              <a:spAutoFit/>
            </a:bodyPr>
            <a:lstStyle/>
            <a:p>
              <a:r>
                <a:rPr lang="en-US" sz="3600" b="1" dirty="0">
                  <a:solidFill>
                    <a:schemeClr val="bg1"/>
                  </a:solidFill>
                </a:rPr>
                <a:t>HOW?</a:t>
              </a:r>
            </a:p>
          </p:txBody>
        </p:sp>
      </p:grpSp>
      <p:sp>
        <p:nvSpPr>
          <p:cNvPr id="7" name="TextBox 6">
            <a:extLst>
              <a:ext uri="{FF2B5EF4-FFF2-40B4-BE49-F238E27FC236}">
                <a16:creationId xmlns:a16="http://schemas.microsoft.com/office/drawing/2014/main" id="{3D9DA329-B104-9FBD-8FBD-ED2178636587}"/>
              </a:ext>
            </a:extLst>
          </p:cNvPr>
          <p:cNvSpPr txBox="1"/>
          <p:nvPr/>
        </p:nvSpPr>
        <p:spPr>
          <a:xfrm>
            <a:off x="3175907" y="776492"/>
            <a:ext cx="7911647" cy="1754326"/>
          </a:xfrm>
          <a:prstGeom prst="rect">
            <a:avLst/>
          </a:prstGeom>
          <a:noFill/>
        </p:spPr>
        <p:txBody>
          <a:bodyPr wrap="square" rtlCol="0">
            <a:spAutoFit/>
          </a:bodyPr>
          <a:lstStyle/>
          <a:p>
            <a:r>
              <a:rPr lang="en-US" sz="5400" dirty="0"/>
              <a:t>How do we assess our ministry efforts?</a:t>
            </a:r>
          </a:p>
        </p:txBody>
      </p:sp>
    </p:spTree>
    <p:extLst>
      <p:ext uri="{BB962C8B-B14F-4D97-AF65-F5344CB8AC3E}">
        <p14:creationId xmlns:p14="http://schemas.microsoft.com/office/powerpoint/2010/main" val="96801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Ways to Welcome Worship Guests Warmly">
            <a:extLst>
              <a:ext uri="{FF2B5EF4-FFF2-40B4-BE49-F238E27FC236}">
                <a16:creationId xmlns:a16="http://schemas.microsoft.com/office/drawing/2014/main" id="{2A9C80D9-185A-7239-8E88-0BE245B047B2}"/>
              </a:ext>
            </a:extLst>
          </p:cNvPr>
          <p:cNvPicPr>
            <a:picLocks noChangeAspect="1" noChangeArrowheads="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b="84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4DEB6E-288C-486C-BF22-DB991CB1D48B}"/>
              </a:ext>
            </a:extLst>
          </p:cNvPr>
          <p:cNvSpPr txBox="1"/>
          <p:nvPr/>
        </p:nvSpPr>
        <p:spPr>
          <a:xfrm>
            <a:off x="1727201" y="405095"/>
            <a:ext cx="9129486" cy="6047809"/>
          </a:xfrm>
          <a:prstGeom prst="rect">
            <a:avLst/>
          </a:prstGeom>
          <a:noFill/>
        </p:spPr>
        <p:txBody>
          <a:bodyPr wrap="square" rtlCol="0">
            <a:spAutoFit/>
          </a:bodyPr>
          <a:lstStyle/>
          <a:p>
            <a:pPr>
              <a:spcAft>
                <a:spcPts val="1800"/>
              </a:spcAft>
            </a:pPr>
            <a:r>
              <a:rPr lang="en-US" sz="3600" b="1" dirty="0">
                <a:solidFill>
                  <a:schemeClr val="bg2">
                    <a:lumMod val="10000"/>
                  </a:schemeClr>
                </a:solidFill>
                <a:effectLst>
                  <a:glow rad="63500">
                    <a:schemeClr val="accent6">
                      <a:satMod val="175000"/>
                      <a:alpha val="40000"/>
                    </a:schemeClr>
                  </a:glow>
                </a:effectLst>
              </a:rPr>
              <a:t>A member puts in the time needed to develop a relationship with an unchurched neighbor.</a:t>
            </a:r>
          </a:p>
          <a:p>
            <a:pPr>
              <a:spcAft>
                <a:spcPts val="1800"/>
              </a:spcAft>
            </a:pPr>
            <a:r>
              <a:rPr lang="en-US" sz="3600" b="1" dirty="0">
                <a:solidFill>
                  <a:schemeClr val="bg2">
                    <a:lumMod val="10000"/>
                  </a:schemeClr>
                </a:solidFill>
                <a:effectLst>
                  <a:glow rad="63500">
                    <a:schemeClr val="accent6">
                      <a:satMod val="175000"/>
                      <a:alpha val="40000"/>
                    </a:schemeClr>
                  </a:glow>
                </a:effectLst>
              </a:rPr>
              <a:t>As God provides the opportunity, that member shares how his faith in Christ is crucial in meeting all life’s challenges.</a:t>
            </a:r>
          </a:p>
          <a:p>
            <a:pPr>
              <a:spcAft>
                <a:spcPts val="1800"/>
              </a:spcAft>
            </a:pPr>
            <a:r>
              <a:rPr lang="en-US" sz="3600" b="1" dirty="0">
                <a:solidFill>
                  <a:schemeClr val="bg2">
                    <a:lumMod val="10000"/>
                  </a:schemeClr>
                </a:solidFill>
                <a:effectLst>
                  <a:glow rad="63500">
                    <a:schemeClr val="accent6">
                      <a:satMod val="175000"/>
                      <a:alpha val="40000"/>
                    </a:schemeClr>
                  </a:glow>
                </a:effectLst>
              </a:rPr>
              <a:t>The member invites this new friend to come to church.  </a:t>
            </a:r>
          </a:p>
          <a:p>
            <a:pPr>
              <a:spcAft>
                <a:spcPts val="1800"/>
              </a:spcAft>
            </a:pPr>
            <a:r>
              <a:rPr lang="en-US" sz="5400" b="1" dirty="0">
                <a:solidFill>
                  <a:schemeClr val="bg2">
                    <a:lumMod val="10000"/>
                  </a:schemeClr>
                </a:solidFill>
                <a:effectLst>
                  <a:glow rad="63500">
                    <a:schemeClr val="accent6">
                      <a:satMod val="175000"/>
                      <a:alpha val="40000"/>
                    </a:schemeClr>
                  </a:glow>
                </a:effectLst>
              </a:rPr>
              <a:t>WHAT HAPPENS?</a:t>
            </a:r>
          </a:p>
        </p:txBody>
      </p:sp>
    </p:spTree>
    <p:extLst>
      <p:ext uri="{BB962C8B-B14F-4D97-AF65-F5344CB8AC3E}">
        <p14:creationId xmlns:p14="http://schemas.microsoft.com/office/powerpoint/2010/main" val="2890493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75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75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2" presetClass="entr" presetSubtype="2" fill="hold" grpId="0" nodeType="afterEffect">
                                  <p:stCondLst>
                                    <p:cond delay="75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175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3" dur="175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4250"/>
                            </p:stCondLst>
                            <p:childTnLst>
                              <p:par>
                                <p:cTn id="15" presetID="2" presetClass="entr" presetSubtype="8" fill="hold" grpId="0" nodeType="afterEffect">
                                  <p:stCondLst>
                                    <p:cond delay="75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175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8" dur="175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6750"/>
                            </p:stCondLst>
                            <p:childTnLst>
                              <p:par>
                                <p:cTn id="20" presetID="2" presetClass="entr" presetSubtype="2" fill="hold" grpId="0" nodeType="afterEffect">
                                  <p:stCondLst>
                                    <p:cond delay="75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additive="base">
                                        <p:cTn id="22" dur="175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23" dur="175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ard-sale GIFs - Get the best GIF on GIPHY">
            <a:extLst>
              <a:ext uri="{FF2B5EF4-FFF2-40B4-BE49-F238E27FC236}">
                <a16:creationId xmlns:a16="http://schemas.microsoft.com/office/drawing/2014/main" id="{2A3BB509-8E59-4EA1-5AD1-768F1E1E7E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457" y="-797"/>
            <a:ext cx="8214129" cy="685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429827"/>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he Reformed Church in America">
            <a:extLst>
              <a:ext uri="{FF2B5EF4-FFF2-40B4-BE49-F238E27FC236}">
                <a16:creationId xmlns:a16="http://schemas.microsoft.com/office/drawing/2014/main" id="{DBC44EAD-F634-A594-4D4A-877EC99892EF}"/>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8022" b="7754"/>
          <a:stretch/>
        </p:blipFill>
        <p:spPr bwMode="auto">
          <a:xfrm>
            <a:off x="-27215" y="0"/>
            <a:ext cx="1221377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B5105C-4FC1-93EB-936A-BE37C0D03FA5}"/>
              </a:ext>
            </a:extLst>
          </p:cNvPr>
          <p:cNvSpPr txBox="1"/>
          <p:nvPr/>
        </p:nvSpPr>
        <p:spPr>
          <a:xfrm>
            <a:off x="411842" y="380730"/>
            <a:ext cx="11335657" cy="1384995"/>
          </a:xfrm>
          <a:prstGeom prst="rect">
            <a:avLst/>
          </a:prstGeom>
          <a:noFill/>
        </p:spPr>
        <p:txBody>
          <a:bodyPr wrap="square" rtlCol="0">
            <a:spAutoFit/>
          </a:bodyPr>
          <a:lstStyle/>
          <a:p>
            <a:r>
              <a:rPr lang="en-US" sz="4400" b="1" dirty="0"/>
              <a:t>SUNDAY MORNING: </a:t>
            </a:r>
          </a:p>
          <a:p>
            <a:r>
              <a:rPr lang="en-US" sz="4000" b="1" dirty="0"/>
              <a:t>On a scale of 1 to 5, the importance that…</a:t>
            </a:r>
          </a:p>
        </p:txBody>
      </p:sp>
      <p:sp>
        <p:nvSpPr>
          <p:cNvPr id="3" name="TextBox 2">
            <a:extLst>
              <a:ext uri="{FF2B5EF4-FFF2-40B4-BE49-F238E27FC236}">
                <a16:creationId xmlns:a16="http://schemas.microsoft.com/office/drawing/2014/main" id="{EEA5A4C0-B88B-E2A2-5B09-ED8C8DAA7393}"/>
              </a:ext>
            </a:extLst>
          </p:cNvPr>
          <p:cNvSpPr txBox="1"/>
          <p:nvPr/>
        </p:nvSpPr>
        <p:spPr>
          <a:xfrm>
            <a:off x="581990" y="2146455"/>
            <a:ext cx="11457610" cy="3889808"/>
          </a:xfrm>
          <a:prstGeom prst="rect">
            <a:avLst/>
          </a:prstGeom>
          <a:noFill/>
        </p:spPr>
        <p:txBody>
          <a:bodyPr wrap="square" rtlCol="0">
            <a:spAutoFit/>
          </a:bodyPr>
          <a:lstStyle/>
          <a:p>
            <a:pPr>
              <a:spcAft>
                <a:spcPts val="1200"/>
              </a:spcAft>
            </a:pPr>
            <a:r>
              <a:rPr lang="en-US" sz="3200" b="1" dirty="0"/>
              <a:t>Law &amp; Gospel is proclaimed	</a:t>
            </a:r>
            <a:r>
              <a:rPr lang="en-US" sz="3200" dirty="0"/>
              <a:t>			         off scale</a:t>
            </a:r>
          </a:p>
          <a:p>
            <a:pPr>
              <a:spcAft>
                <a:spcPts val="1200"/>
              </a:spcAft>
            </a:pPr>
            <a:r>
              <a:rPr lang="en-US" sz="3200" b="1" dirty="0"/>
              <a:t>the guest is well welcomed (</a:t>
            </a:r>
            <a:r>
              <a:rPr lang="en-US" sz="3200" b="1" i="1" dirty="0"/>
              <a:t>not</a:t>
            </a:r>
            <a:r>
              <a:rPr lang="en-US" sz="3200" b="1" dirty="0"/>
              <a:t> put off) </a:t>
            </a:r>
            <a:r>
              <a:rPr lang="en-US" sz="3200" dirty="0"/>
              <a:t>		4 of 5</a:t>
            </a:r>
          </a:p>
          <a:p>
            <a:r>
              <a:rPr lang="en-US" sz="3200" b="1" dirty="0"/>
              <a:t>the guest can follow along and participate</a:t>
            </a:r>
            <a:r>
              <a:rPr lang="en-US" sz="3200" dirty="0"/>
              <a:t>	4 of 5</a:t>
            </a:r>
          </a:p>
          <a:p>
            <a:pPr>
              <a:spcAft>
                <a:spcPts val="1200"/>
              </a:spcAft>
            </a:pPr>
            <a:r>
              <a:rPr lang="en-US" sz="2000" dirty="0"/>
              <a:t>(related: the music is well-done, regardless of instrumentation – 4 of 5)	</a:t>
            </a:r>
          </a:p>
          <a:p>
            <a:r>
              <a:rPr lang="en-US" sz="3200" b="1" dirty="0"/>
              <a:t>the sermon touches their head and heart	</a:t>
            </a:r>
            <a:r>
              <a:rPr lang="en-US" sz="2800" dirty="0"/>
              <a:t>	</a:t>
            </a:r>
            <a:r>
              <a:rPr lang="en-US" sz="3200" dirty="0"/>
              <a:t>5 of 5</a:t>
            </a:r>
          </a:p>
          <a:p>
            <a:pPr>
              <a:spcAft>
                <a:spcPts val="1200"/>
              </a:spcAft>
            </a:pPr>
            <a:r>
              <a:rPr lang="en-US" sz="2000" dirty="0"/>
              <a:t>(not necessarily that it makes them feel good / comfortable)</a:t>
            </a:r>
          </a:p>
          <a:p>
            <a:r>
              <a:rPr lang="en-US" sz="3200" b="1" dirty="0"/>
              <a:t>the guest is thanked later in the week	</a:t>
            </a:r>
            <a:r>
              <a:rPr lang="en-US" sz="3200" dirty="0"/>
              <a:t>         5 of 5</a:t>
            </a:r>
            <a:endParaRPr lang="en-US" sz="2800" dirty="0"/>
          </a:p>
        </p:txBody>
      </p:sp>
    </p:spTree>
    <p:extLst>
      <p:ext uri="{BB962C8B-B14F-4D97-AF65-F5344CB8AC3E}">
        <p14:creationId xmlns:p14="http://schemas.microsoft.com/office/powerpoint/2010/main" val="14320278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Noir Movie Character Stock Photo - Download Image Now - Spy, Detective,  Mystery - iStock">
            <a:extLst>
              <a:ext uri="{FF2B5EF4-FFF2-40B4-BE49-F238E27FC236}">
                <a16:creationId xmlns:a16="http://schemas.microsoft.com/office/drawing/2014/main" id="{AF93B7A3-6151-556A-242B-05C91AC4BD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74"/>
          <a:stretch/>
        </p:blipFill>
        <p:spPr bwMode="auto">
          <a:xfrm>
            <a:off x="-1" y="0"/>
            <a:ext cx="122001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A57B7D-D146-1E74-14B6-B41FA84A7CD7}"/>
              </a:ext>
            </a:extLst>
          </p:cNvPr>
          <p:cNvSpPr txBox="1"/>
          <p:nvPr/>
        </p:nvSpPr>
        <p:spPr>
          <a:xfrm>
            <a:off x="791028" y="848402"/>
            <a:ext cx="10762343" cy="5539978"/>
          </a:xfrm>
          <a:prstGeom prst="rect">
            <a:avLst/>
          </a:prstGeom>
          <a:noFill/>
        </p:spPr>
        <p:txBody>
          <a:bodyPr wrap="square" rtlCol="0">
            <a:spAutoFit/>
          </a:bodyPr>
          <a:lstStyle/>
          <a:p>
            <a:pPr>
              <a:spcAft>
                <a:spcPts val="1200"/>
              </a:spcAft>
            </a:pPr>
            <a:r>
              <a:rPr lang="en-US" sz="4400" b="1" dirty="0">
                <a:solidFill>
                  <a:schemeClr val="bg1"/>
                </a:solidFill>
                <a:effectLst>
                  <a:outerShdw blurRad="50800" dist="38100" dir="2700000" algn="tl" rotWithShape="0">
                    <a:prstClr val="black">
                      <a:alpha val="40000"/>
                    </a:prstClr>
                  </a:outerShdw>
                </a:effectLst>
              </a:rPr>
              <a:t>To assess your Sunday ministry efforts:</a:t>
            </a:r>
          </a:p>
          <a:p>
            <a:pPr marL="571500" indent="-571500">
              <a:spcAft>
                <a:spcPts val="1200"/>
              </a:spcAft>
              <a:buFont typeface="Wingdings" panose="05000000000000000000" pitchFamily="2" charset="2"/>
              <a:buChar char="§"/>
            </a:pPr>
            <a:r>
              <a:rPr lang="en-US" sz="4000" b="1" dirty="0">
                <a:solidFill>
                  <a:schemeClr val="bg1"/>
                </a:solidFill>
                <a:effectLst>
                  <a:outerShdw blurRad="50800" dist="38100" dir="2700000" algn="tl" rotWithShape="0">
                    <a:prstClr val="black">
                      <a:alpha val="40000"/>
                    </a:prstClr>
                  </a:outerShdw>
                </a:effectLst>
              </a:rPr>
              <a:t>Consider asking some outsiders to serve as an anonymous “spy” and produce a written evaluation</a:t>
            </a:r>
          </a:p>
          <a:p>
            <a:pPr marL="571500" indent="-571500">
              <a:spcAft>
                <a:spcPts val="1200"/>
              </a:spcAft>
              <a:buFont typeface="Wingdings" panose="05000000000000000000" pitchFamily="2" charset="2"/>
              <a:buChar char="§"/>
            </a:pPr>
            <a:r>
              <a:rPr lang="en-US" sz="4000" b="1" dirty="0">
                <a:solidFill>
                  <a:schemeClr val="bg1"/>
                </a:solidFill>
                <a:effectLst>
                  <a:outerShdw blurRad="50800" dist="38100" dir="2700000" algn="tl" rotWithShape="0">
                    <a:prstClr val="black">
                      <a:alpha val="40000"/>
                    </a:prstClr>
                  </a:outerShdw>
                </a:effectLst>
              </a:rPr>
              <a:t>Consider asking all worship guests to fill out a brief exit survey</a:t>
            </a:r>
          </a:p>
          <a:p>
            <a:pPr marL="571500" indent="-571500">
              <a:spcAft>
                <a:spcPts val="1200"/>
              </a:spcAft>
              <a:buFont typeface="Wingdings" panose="05000000000000000000" pitchFamily="2" charset="2"/>
              <a:buChar char="§"/>
            </a:pPr>
            <a:r>
              <a:rPr lang="en-US" sz="4000" b="1" dirty="0">
                <a:solidFill>
                  <a:schemeClr val="bg1"/>
                </a:solidFill>
                <a:effectLst>
                  <a:outerShdw blurRad="50800" dist="38100" dir="2700000" algn="tl" rotWithShape="0">
                    <a:prstClr val="black">
                      <a:alpha val="40000"/>
                    </a:prstClr>
                  </a:outerShdw>
                </a:effectLst>
              </a:rPr>
              <a:t>Get enough data / feedback to have actionable information</a:t>
            </a:r>
          </a:p>
        </p:txBody>
      </p:sp>
    </p:spTree>
    <p:extLst>
      <p:ext uri="{BB962C8B-B14F-4D97-AF65-F5344CB8AC3E}">
        <p14:creationId xmlns:p14="http://schemas.microsoft.com/office/powerpoint/2010/main" val="37673971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1834" t="19747" r="25148" b="7989"/>
          <a:stretch/>
        </p:blipFill>
        <p:spPr>
          <a:xfrm>
            <a:off x="143647" y="1422400"/>
            <a:ext cx="4097925" cy="5464054"/>
          </a:xfrm>
          <a:prstGeom prst="rect">
            <a:avLst/>
          </a:prstGeom>
          <a:ln>
            <a:noFill/>
          </a:ln>
          <a:effectLst>
            <a:softEdge rad="112500"/>
          </a:effectLst>
        </p:spPr>
      </p:pic>
      <p:pic>
        <p:nvPicPr>
          <p:cNvPr id="4" name="Picture 3"/>
          <p:cNvPicPr>
            <a:picLocks noChangeAspect="1"/>
          </p:cNvPicPr>
          <p:nvPr/>
        </p:nvPicPr>
        <p:blipFill rotWithShape="1">
          <a:blip r:embed="rId3"/>
          <a:srcRect l="1" t="10347" r="37555" b="27855"/>
          <a:stretch/>
        </p:blipFill>
        <p:spPr>
          <a:xfrm>
            <a:off x="4138979" y="1422400"/>
            <a:ext cx="4097925" cy="5435600"/>
          </a:xfrm>
          <a:prstGeom prst="rect">
            <a:avLst/>
          </a:prstGeom>
          <a:ln>
            <a:noFill/>
          </a:ln>
          <a:effectLst>
            <a:softEdge rad="112500"/>
          </a:effectLst>
        </p:spPr>
      </p:pic>
      <p:pic>
        <p:nvPicPr>
          <p:cNvPr id="5" name="Picture 4"/>
          <p:cNvPicPr>
            <a:picLocks noChangeAspect="1"/>
          </p:cNvPicPr>
          <p:nvPr/>
        </p:nvPicPr>
        <p:blipFill rotWithShape="1">
          <a:blip r:embed="rId4"/>
          <a:srcRect l="64752" t="19175" r="1715" b="10047"/>
          <a:stretch/>
        </p:blipFill>
        <p:spPr>
          <a:xfrm>
            <a:off x="8114479" y="1422400"/>
            <a:ext cx="3995332" cy="5435600"/>
          </a:xfrm>
          <a:prstGeom prst="rect">
            <a:avLst/>
          </a:prstGeom>
          <a:ln>
            <a:noFill/>
          </a:ln>
          <a:effectLst>
            <a:softEdge rad="112500"/>
          </a:effectLst>
        </p:spPr>
      </p:pic>
      <p:sp>
        <p:nvSpPr>
          <p:cNvPr id="3" name="TextBox 2">
            <a:extLst>
              <a:ext uri="{FF2B5EF4-FFF2-40B4-BE49-F238E27FC236}">
                <a16:creationId xmlns:a16="http://schemas.microsoft.com/office/drawing/2014/main" id="{8EC91FFC-D069-7A74-8D21-95420459C4F4}"/>
              </a:ext>
            </a:extLst>
          </p:cNvPr>
          <p:cNvSpPr txBox="1"/>
          <p:nvPr/>
        </p:nvSpPr>
        <p:spPr>
          <a:xfrm>
            <a:off x="462002" y="5765799"/>
            <a:ext cx="11729997" cy="584775"/>
          </a:xfrm>
          <a:prstGeom prst="rect">
            <a:avLst/>
          </a:prstGeom>
          <a:noFill/>
        </p:spPr>
        <p:txBody>
          <a:bodyPr wrap="square" rtlCol="0">
            <a:spAutoFit/>
          </a:bodyPr>
          <a:lstStyle/>
          <a:p>
            <a:r>
              <a:rPr lang="en-US" sz="3200" b="1" dirty="0">
                <a:solidFill>
                  <a:schemeClr val="bg1"/>
                </a:solidFill>
                <a:effectLst>
                  <a:outerShdw blurRad="50800" dist="38100" dir="2700000" algn="tl" rotWithShape="0">
                    <a:prstClr val="black">
                      <a:alpha val="40000"/>
                    </a:prstClr>
                  </a:outerShdw>
                </a:effectLst>
              </a:rPr>
              <a:t>FEED THE TIGER.      RIDE THE PONY.	     SHOOT THE DOG.</a:t>
            </a:r>
          </a:p>
        </p:txBody>
      </p:sp>
      <p:sp>
        <p:nvSpPr>
          <p:cNvPr id="6" name="TextBox 5">
            <a:extLst>
              <a:ext uri="{FF2B5EF4-FFF2-40B4-BE49-F238E27FC236}">
                <a16:creationId xmlns:a16="http://schemas.microsoft.com/office/drawing/2014/main" id="{EB53BB28-9A8D-86DB-34A6-F12175C07F92}"/>
              </a:ext>
            </a:extLst>
          </p:cNvPr>
          <p:cNvSpPr txBox="1"/>
          <p:nvPr/>
        </p:nvSpPr>
        <p:spPr>
          <a:xfrm>
            <a:off x="462002" y="186672"/>
            <a:ext cx="11813454" cy="1077218"/>
          </a:xfrm>
          <a:prstGeom prst="rect">
            <a:avLst/>
          </a:prstGeom>
          <a:noFill/>
        </p:spPr>
        <p:txBody>
          <a:bodyPr wrap="square" rtlCol="0">
            <a:spAutoFit/>
          </a:bodyPr>
          <a:lstStyle/>
          <a:p>
            <a:r>
              <a:rPr lang="en-US" sz="3200" b="1" dirty="0"/>
              <a:t>THERE ARE VERY FEW MINISTRY ACTIONS THAT GOD’S WORD COMMANDS. SO EVALUATE EVERYTHING AND…</a:t>
            </a:r>
          </a:p>
        </p:txBody>
      </p:sp>
    </p:spTree>
    <p:extLst>
      <p:ext uri="{BB962C8B-B14F-4D97-AF65-F5344CB8AC3E}">
        <p14:creationId xmlns:p14="http://schemas.microsoft.com/office/powerpoint/2010/main" val="1163360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500"/>
                                        <p:tgtEl>
                                          <p:spTgt spid="4"/>
                                        </p:tgtEl>
                                      </p:cBhvr>
                                    </p:animEffect>
                                    <p:anim calcmode="lin" valueType="num">
                                      <p:cBhvr>
                                        <p:cTn id="14" dur="1500" fill="hold"/>
                                        <p:tgtEl>
                                          <p:spTgt spid="4"/>
                                        </p:tgtEl>
                                        <p:attrNameLst>
                                          <p:attrName>ppt_x</p:attrName>
                                        </p:attrNameLst>
                                      </p:cBhvr>
                                      <p:tavLst>
                                        <p:tav tm="0">
                                          <p:val>
                                            <p:strVal val="#ppt_x"/>
                                          </p:val>
                                        </p:tav>
                                        <p:tav tm="100000">
                                          <p:val>
                                            <p:strVal val="#ppt_x"/>
                                          </p:val>
                                        </p:tav>
                                      </p:tavLst>
                                    </p:anim>
                                    <p:anim calcmode="lin" valueType="num">
                                      <p:cBhvr>
                                        <p:cTn id="15" dur="1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45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500"/>
                                        <p:tgtEl>
                                          <p:spTgt spid="5"/>
                                        </p:tgtEl>
                                      </p:cBhvr>
                                    </p:animEffect>
                                    <p:anim calcmode="lin" valueType="num">
                                      <p:cBhvr>
                                        <p:cTn id="20" dur="1500" fill="hold"/>
                                        <p:tgtEl>
                                          <p:spTgt spid="5"/>
                                        </p:tgtEl>
                                        <p:attrNameLst>
                                          <p:attrName>ppt_x</p:attrName>
                                        </p:attrNameLst>
                                      </p:cBhvr>
                                      <p:tavLst>
                                        <p:tav tm="0">
                                          <p:val>
                                            <p:strVal val="#ppt_x"/>
                                          </p:val>
                                        </p:tav>
                                        <p:tav tm="100000">
                                          <p:val>
                                            <p:strVal val="#ppt_x"/>
                                          </p:val>
                                        </p:tav>
                                      </p:tavLst>
                                    </p:anim>
                                    <p:anim calcmode="lin" valueType="num">
                                      <p:cBhvr>
                                        <p:cTn id="21" dur="1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9,373 Crossroads Sign Stock Photos, Pictures &amp; Royalty-Free Images - iStock">
            <a:extLst>
              <a:ext uri="{FF2B5EF4-FFF2-40B4-BE49-F238E27FC236}">
                <a16:creationId xmlns:a16="http://schemas.microsoft.com/office/drawing/2014/main" id="{7267DE8C-1DDE-ED15-D652-522AD187AD3A}"/>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7528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5C9B0A0-1A72-F2FF-5E14-A04E08606D78}"/>
              </a:ext>
            </a:extLst>
          </p:cNvPr>
          <p:cNvGrpSpPr/>
          <p:nvPr/>
        </p:nvGrpSpPr>
        <p:grpSpPr>
          <a:xfrm>
            <a:off x="527958" y="528798"/>
            <a:ext cx="2332717" cy="2249714"/>
            <a:chOff x="527958" y="246744"/>
            <a:chExt cx="2332717" cy="2249714"/>
          </a:xfrm>
        </p:grpSpPr>
        <p:sp>
          <p:nvSpPr>
            <p:cNvPr id="3" name="Rectangle: Rounded Corners 2">
              <a:extLst>
                <a:ext uri="{FF2B5EF4-FFF2-40B4-BE49-F238E27FC236}">
                  <a16:creationId xmlns:a16="http://schemas.microsoft.com/office/drawing/2014/main" id="{13DA2989-7ABE-F9A1-064A-F3DB7305C4E0}"/>
                </a:ext>
              </a:extLst>
            </p:cNvPr>
            <p:cNvSpPr/>
            <p:nvPr/>
          </p:nvSpPr>
          <p:spPr>
            <a:xfrm>
              <a:off x="527958" y="246744"/>
              <a:ext cx="2302328" cy="2249714"/>
            </a:xfrm>
            <a:prstGeom prst="roundRect">
              <a:avLst/>
            </a:prstGeom>
            <a:solidFill>
              <a:schemeClr val="accent6">
                <a:lumMod val="75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mj-lt"/>
                <a:cs typeface="Ideal Sans Medium" pitchFamily="50" charset="0"/>
              </a:endParaRPr>
            </a:p>
          </p:txBody>
        </p:sp>
        <p:sp>
          <p:nvSpPr>
            <p:cNvPr id="4" name="TextBox 3">
              <a:extLst>
                <a:ext uri="{FF2B5EF4-FFF2-40B4-BE49-F238E27FC236}">
                  <a16:creationId xmlns:a16="http://schemas.microsoft.com/office/drawing/2014/main" id="{E29EC12C-A120-C2A0-72DE-1607F221FD9A}"/>
                </a:ext>
              </a:extLst>
            </p:cNvPr>
            <p:cNvSpPr txBox="1"/>
            <p:nvPr/>
          </p:nvSpPr>
          <p:spPr>
            <a:xfrm>
              <a:off x="873579" y="516509"/>
              <a:ext cx="1611086" cy="1200329"/>
            </a:xfrm>
            <a:prstGeom prst="rect">
              <a:avLst/>
            </a:prstGeom>
            <a:noFill/>
          </p:spPr>
          <p:txBody>
            <a:bodyPr wrap="square" rtlCol="0">
              <a:spAutoFit/>
            </a:bodyPr>
            <a:lstStyle/>
            <a:p>
              <a:r>
                <a:rPr lang="en-US" sz="7200" b="1" dirty="0">
                  <a:solidFill>
                    <a:schemeClr val="bg1"/>
                  </a:solidFill>
                </a:rPr>
                <a:t>Q4</a:t>
              </a:r>
            </a:p>
          </p:txBody>
        </p:sp>
        <p:sp>
          <p:nvSpPr>
            <p:cNvPr id="5" name="TextBox 4">
              <a:extLst>
                <a:ext uri="{FF2B5EF4-FFF2-40B4-BE49-F238E27FC236}">
                  <a16:creationId xmlns:a16="http://schemas.microsoft.com/office/drawing/2014/main" id="{75D347E3-0A2F-DAF7-8AC1-E00FA54CCB23}"/>
                </a:ext>
              </a:extLst>
            </p:cNvPr>
            <p:cNvSpPr txBox="1"/>
            <p:nvPr/>
          </p:nvSpPr>
          <p:spPr>
            <a:xfrm>
              <a:off x="903968" y="1460316"/>
              <a:ext cx="1956707" cy="646331"/>
            </a:xfrm>
            <a:prstGeom prst="rect">
              <a:avLst/>
            </a:prstGeom>
            <a:noFill/>
          </p:spPr>
          <p:txBody>
            <a:bodyPr wrap="square" rtlCol="0">
              <a:spAutoFit/>
            </a:bodyPr>
            <a:lstStyle/>
            <a:p>
              <a:r>
                <a:rPr lang="en-US" sz="3600" b="1" dirty="0">
                  <a:solidFill>
                    <a:schemeClr val="bg1"/>
                  </a:solidFill>
                </a:rPr>
                <a:t>HOW?</a:t>
              </a:r>
            </a:p>
          </p:txBody>
        </p:sp>
      </p:grpSp>
      <p:sp>
        <p:nvSpPr>
          <p:cNvPr id="7" name="TextBox 6">
            <a:extLst>
              <a:ext uri="{FF2B5EF4-FFF2-40B4-BE49-F238E27FC236}">
                <a16:creationId xmlns:a16="http://schemas.microsoft.com/office/drawing/2014/main" id="{3D9DA329-B104-9FBD-8FBD-ED2178636587}"/>
              </a:ext>
            </a:extLst>
          </p:cNvPr>
          <p:cNvSpPr txBox="1"/>
          <p:nvPr/>
        </p:nvSpPr>
        <p:spPr>
          <a:xfrm>
            <a:off x="3175907" y="776492"/>
            <a:ext cx="7911647" cy="1754326"/>
          </a:xfrm>
          <a:prstGeom prst="rect">
            <a:avLst/>
          </a:prstGeom>
          <a:noFill/>
        </p:spPr>
        <p:txBody>
          <a:bodyPr wrap="square" rtlCol="0">
            <a:spAutoFit/>
          </a:bodyPr>
          <a:lstStyle/>
          <a:p>
            <a:r>
              <a:rPr lang="en-US" sz="5400" dirty="0"/>
              <a:t>How do we assess our ministry efforts?</a:t>
            </a:r>
          </a:p>
        </p:txBody>
      </p:sp>
    </p:spTree>
    <p:extLst>
      <p:ext uri="{BB962C8B-B14F-4D97-AF65-F5344CB8AC3E}">
        <p14:creationId xmlns:p14="http://schemas.microsoft.com/office/powerpoint/2010/main" val="3439515586"/>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9,373 Crossroads Sign Stock Photos, Pictures &amp; Royalty-Free Images - iStock">
            <a:extLst>
              <a:ext uri="{FF2B5EF4-FFF2-40B4-BE49-F238E27FC236}">
                <a16:creationId xmlns:a16="http://schemas.microsoft.com/office/drawing/2014/main" id="{7267DE8C-1DDE-ED15-D652-522AD187AD3A}"/>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7528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5C9B0A0-1A72-F2FF-5E14-A04E08606D78}"/>
              </a:ext>
            </a:extLst>
          </p:cNvPr>
          <p:cNvGrpSpPr/>
          <p:nvPr/>
        </p:nvGrpSpPr>
        <p:grpSpPr>
          <a:xfrm>
            <a:off x="527958" y="528798"/>
            <a:ext cx="2302328" cy="2249714"/>
            <a:chOff x="527958" y="246744"/>
            <a:chExt cx="2302328" cy="2249714"/>
          </a:xfrm>
          <a:solidFill>
            <a:srgbClr val="000099">
              <a:alpha val="27843"/>
            </a:srgbClr>
          </a:solidFill>
        </p:grpSpPr>
        <p:sp>
          <p:nvSpPr>
            <p:cNvPr id="3" name="Rectangle: Rounded Corners 2">
              <a:extLst>
                <a:ext uri="{FF2B5EF4-FFF2-40B4-BE49-F238E27FC236}">
                  <a16:creationId xmlns:a16="http://schemas.microsoft.com/office/drawing/2014/main" id="{13DA2989-7ABE-F9A1-064A-F3DB7305C4E0}"/>
                </a:ext>
              </a:extLst>
            </p:cNvPr>
            <p:cNvSpPr/>
            <p:nvPr/>
          </p:nvSpPr>
          <p:spPr>
            <a:xfrm>
              <a:off x="527958" y="246744"/>
              <a:ext cx="2302328" cy="224971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mj-lt"/>
                <a:cs typeface="Ideal Sans Medium" pitchFamily="50" charset="0"/>
              </a:endParaRPr>
            </a:p>
          </p:txBody>
        </p:sp>
        <p:sp>
          <p:nvSpPr>
            <p:cNvPr id="4" name="TextBox 3">
              <a:extLst>
                <a:ext uri="{FF2B5EF4-FFF2-40B4-BE49-F238E27FC236}">
                  <a16:creationId xmlns:a16="http://schemas.microsoft.com/office/drawing/2014/main" id="{E29EC12C-A120-C2A0-72DE-1607F221FD9A}"/>
                </a:ext>
              </a:extLst>
            </p:cNvPr>
            <p:cNvSpPr txBox="1"/>
            <p:nvPr/>
          </p:nvSpPr>
          <p:spPr>
            <a:xfrm>
              <a:off x="873579" y="571017"/>
              <a:ext cx="1611086" cy="1200329"/>
            </a:xfrm>
            <a:prstGeom prst="rect">
              <a:avLst/>
            </a:prstGeom>
            <a:noFill/>
          </p:spPr>
          <p:txBody>
            <a:bodyPr wrap="square" rtlCol="0">
              <a:spAutoFit/>
            </a:bodyPr>
            <a:lstStyle/>
            <a:p>
              <a:r>
                <a:rPr lang="en-US" sz="7200" b="1" dirty="0">
                  <a:solidFill>
                    <a:schemeClr val="bg1"/>
                  </a:solidFill>
                </a:rPr>
                <a:t>Q5</a:t>
              </a:r>
            </a:p>
          </p:txBody>
        </p:sp>
        <p:sp>
          <p:nvSpPr>
            <p:cNvPr id="5" name="TextBox 4">
              <a:extLst>
                <a:ext uri="{FF2B5EF4-FFF2-40B4-BE49-F238E27FC236}">
                  <a16:creationId xmlns:a16="http://schemas.microsoft.com/office/drawing/2014/main" id="{75D347E3-0A2F-DAF7-8AC1-E00FA54CCB23}"/>
                </a:ext>
              </a:extLst>
            </p:cNvPr>
            <p:cNvSpPr txBox="1"/>
            <p:nvPr/>
          </p:nvSpPr>
          <p:spPr>
            <a:xfrm>
              <a:off x="700769" y="1602433"/>
              <a:ext cx="2129517" cy="646331"/>
            </a:xfrm>
            <a:prstGeom prst="rect">
              <a:avLst/>
            </a:prstGeom>
            <a:noFill/>
          </p:spPr>
          <p:txBody>
            <a:bodyPr wrap="square" rtlCol="0">
              <a:spAutoFit/>
            </a:bodyPr>
            <a:lstStyle/>
            <a:p>
              <a:r>
                <a:rPr lang="en-US" sz="3600" b="1" dirty="0">
                  <a:solidFill>
                    <a:schemeClr val="bg1"/>
                  </a:solidFill>
                </a:rPr>
                <a:t>WHERE?</a:t>
              </a:r>
            </a:p>
          </p:txBody>
        </p:sp>
      </p:grpSp>
      <p:sp>
        <p:nvSpPr>
          <p:cNvPr id="7" name="TextBox 6">
            <a:extLst>
              <a:ext uri="{FF2B5EF4-FFF2-40B4-BE49-F238E27FC236}">
                <a16:creationId xmlns:a16="http://schemas.microsoft.com/office/drawing/2014/main" id="{3D9DA329-B104-9FBD-8FBD-ED2178636587}"/>
              </a:ext>
            </a:extLst>
          </p:cNvPr>
          <p:cNvSpPr txBox="1"/>
          <p:nvPr/>
        </p:nvSpPr>
        <p:spPr>
          <a:xfrm>
            <a:off x="3175907" y="776492"/>
            <a:ext cx="7911647" cy="2585323"/>
          </a:xfrm>
          <a:prstGeom prst="rect">
            <a:avLst/>
          </a:prstGeom>
          <a:noFill/>
        </p:spPr>
        <p:txBody>
          <a:bodyPr wrap="square" rtlCol="0">
            <a:spAutoFit/>
          </a:bodyPr>
          <a:lstStyle/>
          <a:p>
            <a:r>
              <a:rPr lang="en-US" sz="5400" dirty="0"/>
              <a:t>Where do we pray this congregation goes in the future?</a:t>
            </a:r>
          </a:p>
        </p:txBody>
      </p:sp>
      <p:sp>
        <p:nvSpPr>
          <p:cNvPr id="8" name="TextBox 7">
            <a:extLst>
              <a:ext uri="{FF2B5EF4-FFF2-40B4-BE49-F238E27FC236}">
                <a16:creationId xmlns:a16="http://schemas.microsoft.com/office/drawing/2014/main" id="{1F654CDF-C5A7-1270-CA86-15035596B36B}"/>
              </a:ext>
            </a:extLst>
          </p:cNvPr>
          <p:cNvSpPr txBox="1"/>
          <p:nvPr/>
        </p:nvSpPr>
        <p:spPr>
          <a:xfrm>
            <a:off x="4765221" y="4932600"/>
            <a:ext cx="7911647" cy="1569660"/>
          </a:xfrm>
          <a:prstGeom prst="rect">
            <a:avLst/>
          </a:prstGeom>
          <a:noFill/>
        </p:spPr>
        <p:txBody>
          <a:bodyPr wrap="square" rtlCol="0">
            <a:spAutoFit/>
          </a:bodyPr>
          <a:lstStyle/>
          <a:p>
            <a:pPr algn="ctr"/>
            <a:r>
              <a:rPr lang="en-US" sz="4800" i="1" dirty="0"/>
              <a:t>three options for the challenged church</a:t>
            </a:r>
          </a:p>
        </p:txBody>
      </p:sp>
    </p:spTree>
    <p:extLst>
      <p:ext uri="{BB962C8B-B14F-4D97-AF65-F5344CB8AC3E}">
        <p14:creationId xmlns:p14="http://schemas.microsoft.com/office/powerpoint/2010/main" val="1290983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373 Crossroads Sign Stock Photos, Pictures &amp; Royalty-Free Images - iStock">
            <a:extLst>
              <a:ext uri="{FF2B5EF4-FFF2-40B4-BE49-F238E27FC236}">
                <a16:creationId xmlns:a16="http://schemas.microsoft.com/office/drawing/2014/main" id="{48FEC5F0-F2CE-3074-94B6-32E46C7D6DF7}"/>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7283"/>
            <a:ext cx="12192000" cy="687528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2993BF8D-4A0A-A7FB-1D4A-489FF7CF5B08}"/>
              </a:ext>
            </a:extLst>
          </p:cNvPr>
          <p:cNvGrpSpPr/>
          <p:nvPr/>
        </p:nvGrpSpPr>
        <p:grpSpPr>
          <a:xfrm>
            <a:off x="468351" y="388383"/>
            <a:ext cx="11597269" cy="1384996"/>
            <a:chOff x="468351" y="388383"/>
            <a:chExt cx="11597269" cy="1384996"/>
          </a:xfrm>
        </p:grpSpPr>
        <p:sp>
          <p:nvSpPr>
            <p:cNvPr id="2" name="TextBox 1">
              <a:extLst>
                <a:ext uri="{FF2B5EF4-FFF2-40B4-BE49-F238E27FC236}">
                  <a16:creationId xmlns:a16="http://schemas.microsoft.com/office/drawing/2014/main" id="{5128172D-5183-31DA-30C0-9DF82BF166D6}"/>
                </a:ext>
              </a:extLst>
            </p:cNvPr>
            <p:cNvSpPr txBox="1"/>
            <p:nvPr/>
          </p:nvSpPr>
          <p:spPr>
            <a:xfrm>
              <a:off x="2218386" y="388383"/>
              <a:ext cx="9847234" cy="1384995"/>
            </a:xfrm>
            <a:prstGeom prst="rect">
              <a:avLst/>
            </a:prstGeom>
            <a:noFill/>
          </p:spPr>
          <p:txBody>
            <a:bodyPr wrap="square" rtlCol="0">
              <a:spAutoFit/>
            </a:bodyPr>
            <a:lstStyle/>
            <a:p>
              <a:r>
                <a:rPr lang="en-US" sz="3600" dirty="0"/>
                <a:t>OPTION ONE: </a:t>
              </a:r>
            </a:p>
            <a:p>
              <a:r>
                <a:rPr lang="en-US" sz="4800" b="1" dirty="0"/>
                <a:t>Ministry Redevelopment</a:t>
              </a:r>
            </a:p>
          </p:txBody>
        </p:sp>
        <p:grpSp>
          <p:nvGrpSpPr>
            <p:cNvPr id="25" name="Group 24">
              <a:extLst>
                <a:ext uri="{FF2B5EF4-FFF2-40B4-BE49-F238E27FC236}">
                  <a16:creationId xmlns:a16="http://schemas.microsoft.com/office/drawing/2014/main" id="{B766C23F-7D05-0465-7953-8397C1838542}"/>
                </a:ext>
              </a:extLst>
            </p:cNvPr>
            <p:cNvGrpSpPr/>
            <p:nvPr/>
          </p:nvGrpSpPr>
          <p:grpSpPr>
            <a:xfrm>
              <a:off x="468351" y="388383"/>
              <a:ext cx="1384996" cy="1384996"/>
              <a:chOff x="468351" y="388383"/>
              <a:chExt cx="1384996" cy="1384996"/>
            </a:xfrm>
          </p:grpSpPr>
          <p:pic>
            <p:nvPicPr>
              <p:cNvPr id="15376" name="Picture 16" descr="Two clockwise circular rotating arrows circle - Free arrows icons">
                <a:extLst>
                  <a:ext uri="{FF2B5EF4-FFF2-40B4-BE49-F238E27FC236}">
                    <a16:creationId xmlns:a16="http://schemas.microsoft.com/office/drawing/2014/main" id="{B9B3CD47-88FC-D3C4-C736-28529ED222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51" y="388383"/>
                <a:ext cx="1384996" cy="13849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9F29990-0B47-554A-DA37-7657A3F179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64739" y="737475"/>
                <a:ext cx="592221" cy="686812"/>
              </a:xfrm>
              <a:prstGeom prst="rect">
                <a:avLst/>
              </a:prstGeom>
            </p:spPr>
          </p:pic>
        </p:grpSp>
      </p:grpSp>
      <p:grpSp>
        <p:nvGrpSpPr>
          <p:cNvPr id="31" name="Group 30">
            <a:extLst>
              <a:ext uri="{FF2B5EF4-FFF2-40B4-BE49-F238E27FC236}">
                <a16:creationId xmlns:a16="http://schemas.microsoft.com/office/drawing/2014/main" id="{DBFC7A90-D6C8-A03A-AA30-20C4C71BDFA9}"/>
              </a:ext>
            </a:extLst>
          </p:cNvPr>
          <p:cNvGrpSpPr/>
          <p:nvPr/>
        </p:nvGrpSpPr>
        <p:grpSpPr>
          <a:xfrm>
            <a:off x="468351" y="2577479"/>
            <a:ext cx="11173522" cy="1384995"/>
            <a:chOff x="468351" y="2577479"/>
            <a:chExt cx="11173522" cy="1384995"/>
          </a:xfrm>
        </p:grpSpPr>
        <p:sp>
          <p:nvSpPr>
            <p:cNvPr id="7" name="TextBox 6">
              <a:extLst>
                <a:ext uri="{FF2B5EF4-FFF2-40B4-BE49-F238E27FC236}">
                  <a16:creationId xmlns:a16="http://schemas.microsoft.com/office/drawing/2014/main" id="{DA85B0BC-BDED-7914-9D02-636BEC859150}"/>
                </a:ext>
              </a:extLst>
            </p:cNvPr>
            <p:cNvSpPr txBox="1"/>
            <p:nvPr/>
          </p:nvSpPr>
          <p:spPr>
            <a:xfrm>
              <a:off x="2218386" y="2577479"/>
              <a:ext cx="9423487" cy="1384995"/>
            </a:xfrm>
            <a:prstGeom prst="rect">
              <a:avLst/>
            </a:prstGeom>
            <a:noFill/>
          </p:spPr>
          <p:txBody>
            <a:bodyPr wrap="square" rtlCol="0">
              <a:spAutoFit/>
            </a:bodyPr>
            <a:lstStyle/>
            <a:p>
              <a:r>
                <a:rPr lang="en-US" sz="3600" dirty="0"/>
                <a:t>OPTION TWO: </a:t>
              </a:r>
            </a:p>
            <a:p>
              <a:r>
                <a:rPr lang="en-US" sz="4800" b="1" dirty="0"/>
                <a:t>Congregational Consolidation</a:t>
              </a:r>
            </a:p>
          </p:txBody>
        </p:sp>
        <p:grpSp>
          <p:nvGrpSpPr>
            <p:cNvPr id="21" name="Group 20">
              <a:extLst>
                <a:ext uri="{FF2B5EF4-FFF2-40B4-BE49-F238E27FC236}">
                  <a16:creationId xmlns:a16="http://schemas.microsoft.com/office/drawing/2014/main" id="{FB1272EE-AB89-4980-2C88-D1279D41B303}"/>
                </a:ext>
              </a:extLst>
            </p:cNvPr>
            <p:cNvGrpSpPr/>
            <p:nvPr/>
          </p:nvGrpSpPr>
          <p:grpSpPr>
            <a:xfrm>
              <a:off x="468351" y="2821258"/>
              <a:ext cx="1537254" cy="1003610"/>
              <a:chOff x="385611" y="2882486"/>
              <a:chExt cx="1280480" cy="799812"/>
            </a:xfrm>
          </p:grpSpPr>
          <p:pic>
            <p:nvPicPr>
              <p:cNvPr id="12" name="Picture 11">
                <a:extLst>
                  <a:ext uri="{FF2B5EF4-FFF2-40B4-BE49-F238E27FC236}">
                    <a16:creationId xmlns:a16="http://schemas.microsoft.com/office/drawing/2014/main" id="{2D6FF274-5645-E68B-3BA8-CD0F3766521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60122" y="2882486"/>
                <a:ext cx="705969" cy="799812"/>
              </a:xfrm>
              <a:prstGeom prst="rect">
                <a:avLst/>
              </a:prstGeom>
            </p:spPr>
          </p:pic>
          <p:pic>
            <p:nvPicPr>
              <p:cNvPr id="13" name="Picture 12">
                <a:extLst>
                  <a:ext uri="{FF2B5EF4-FFF2-40B4-BE49-F238E27FC236}">
                    <a16:creationId xmlns:a16="http://schemas.microsoft.com/office/drawing/2014/main" id="{17A51FAD-6611-A436-2C8D-EF7C034F2B8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5611" y="3289238"/>
                <a:ext cx="345222" cy="393060"/>
              </a:xfrm>
              <a:prstGeom prst="rect">
                <a:avLst/>
              </a:prstGeom>
            </p:spPr>
          </p:pic>
          <p:pic>
            <p:nvPicPr>
              <p:cNvPr id="18" name="Picture 17">
                <a:extLst>
                  <a:ext uri="{FF2B5EF4-FFF2-40B4-BE49-F238E27FC236}">
                    <a16:creationId xmlns:a16="http://schemas.microsoft.com/office/drawing/2014/main" id="{EFA4D371-3217-C655-75FD-2475530BC98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5611" y="2882486"/>
                <a:ext cx="345222" cy="393060"/>
              </a:xfrm>
              <a:prstGeom prst="rect">
                <a:avLst/>
              </a:prstGeom>
            </p:spPr>
          </p:pic>
          <p:sp>
            <p:nvSpPr>
              <p:cNvPr id="20" name="Arrow: Right 19">
                <a:extLst>
                  <a:ext uri="{FF2B5EF4-FFF2-40B4-BE49-F238E27FC236}">
                    <a16:creationId xmlns:a16="http://schemas.microsoft.com/office/drawing/2014/main" id="{D98D32E4-53D8-90A1-A9F9-02E9FDBBD111}"/>
                  </a:ext>
                </a:extLst>
              </p:cNvPr>
              <p:cNvSpPr/>
              <p:nvPr/>
            </p:nvSpPr>
            <p:spPr>
              <a:xfrm>
                <a:off x="794276" y="3024649"/>
                <a:ext cx="143681" cy="649166"/>
              </a:xfrm>
              <a:prstGeom prst="rightArrow">
                <a:avLst>
                  <a:gd name="adj1" fmla="val 50000"/>
                  <a:gd name="adj2"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6718600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E7D7481-5E92-4FED-AB8D-FA1F8CF798FC}"/>
              </a:ext>
            </a:extLst>
          </p:cNvPr>
          <p:cNvSpPr/>
          <p:nvPr/>
        </p:nvSpPr>
        <p:spPr>
          <a:xfrm rot="16701026">
            <a:off x="5829980" y="-2793141"/>
            <a:ext cx="552091" cy="12419711"/>
          </a:xfrm>
          <a:custGeom>
            <a:avLst/>
            <a:gdLst>
              <a:gd name="connsiteX0" fmla="*/ 552091 w 552091"/>
              <a:gd name="connsiteY0" fmla="*/ 5538158 h 5538158"/>
              <a:gd name="connsiteX1" fmla="*/ 310551 w 552091"/>
              <a:gd name="connsiteY1" fmla="*/ 4373592 h 5538158"/>
              <a:gd name="connsiteX2" fmla="*/ 0 w 552091"/>
              <a:gd name="connsiteY2" fmla="*/ 1233577 h 5538158"/>
              <a:gd name="connsiteX3" fmla="*/ 310551 w 552091"/>
              <a:gd name="connsiteY3" fmla="*/ 0 h 5538158"/>
              <a:gd name="connsiteX4" fmla="*/ 310551 w 552091"/>
              <a:gd name="connsiteY4" fmla="*/ 0 h 5538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091" h="5538158">
                <a:moveTo>
                  <a:pt x="552091" y="5538158"/>
                </a:moveTo>
                <a:cubicBezTo>
                  <a:pt x="477328" y="5314590"/>
                  <a:pt x="402566" y="5091022"/>
                  <a:pt x="310551" y="4373592"/>
                </a:cubicBezTo>
                <a:cubicBezTo>
                  <a:pt x="218536" y="3656162"/>
                  <a:pt x="0" y="1962509"/>
                  <a:pt x="0" y="1233577"/>
                </a:cubicBezTo>
                <a:cubicBezTo>
                  <a:pt x="0" y="504645"/>
                  <a:pt x="310551" y="0"/>
                  <a:pt x="310551" y="0"/>
                </a:cubicBezTo>
                <a:lnTo>
                  <a:pt x="310551"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Shape 2">
            <a:extLst>
              <a:ext uri="{FF2B5EF4-FFF2-40B4-BE49-F238E27FC236}">
                <a16:creationId xmlns:a16="http://schemas.microsoft.com/office/drawing/2014/main" id="{325FC35D-4171-4ECB-8379-43D0DA4AF816}"/>
              </a:ext>
            </a:extLst>
          </p:cNvPr>
          <p:cNvSpPr/>
          <p:nvPr/>
        </p:nvSpPr>
        <p:spPr>
          <a:xfrm>
            <a:off x="5944593" y="-3"/>
            <a:ext cx="1204075" cy="6858003"/>
          </a:xfrm>
          <a:custGeom>
            <a:avLst/>
            <a:gdLst>
              <a:gd name="connsiteX0" fmla="*/ 0 w 1204075"/>
              <a:gd name="connsiteY0" fmla="*/ 0 h 5244860"/>
              <a:gd name="connsiteX1" fmla="*/ 1181819 w 1204075"/>
              <a:gd name="connsiteY1" fmla="*/ 2976113 h 5244860"/>
              <a:gd name="connsiteX2" fmla="*/ 776378 w 1204075"/>
              <a:gd name="connsiteY2" fmla="*/ 5244860 h 5244860"/>
            </a:gdLst>
            <a:ahLst/>
            <a:cxnLst>
              <a:cxn ang="0">
                <a:pos x="connsiteX0" y="connsiteY0"/>
              </a:cxn>
              <a:cxn ang="0">
                <a:pos x="connsiteX1" y="connsiteY1"/>
              </a:cxn>
              <a:cxn ang="0">
                <a:pos x="connsiteX2" y="connsiteY2"/>
              </a:cxn>
            </a:cxnLst>
            <a:rect l="l" t="t" r="r" b="b"/>
            <a:pathLst>
              <a:path w="1204075" h="5244860">
                <a:moveTo>
                  <a:pt x="0" y="0"/>
                </a:moveTo>
                <a:cubicBezTo>
                  <a:pt x="526211" y="1050985"/>
                  <a:pt x="1052423" y="2101970"/>
                  <a:pt x="1181819" y="2976113"/>
                </a:cubicBezTo>
                <a:cubicBezTo>
                  <a:pt x="1311215" y="3850256"/>
                  <a:pt x="836763" y="4563373"/>
                  <a:pt x="776378" y="5244860"/>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Shape 3">
            <a:extLst>
              <a:ext uri="{FF2B5EF4-FFF2-40B4-BE49-F238E27FC236}">
                <a16:creationId xmlns:a16="http://schemas.microsoft.com/office/drawing/2014/main" id="{47C1111F-3BE6-46D3-BD35-441EEFF6AA17}"/>
              </a:ext>
            </a:extLst>
          </p:cNvPr>
          <p:cNvSpPr/>
          <p:nvPr/>
        </p:nvSpPr>
        <p:spPr>
          <a:xfrm>
            <a:off x="6038011" y="-3"/>
            <a:ext cx="1204075" cy="6858003"/>
          </a:xfrm>
          <a:custGeom>
            <a:avLst/>
            <a:gdLst>
              <a:gd name="connsiteX0" fmla="*/ 0 w 1204075"/>
              <a:gd name="connsiteY0" fmla="*/ 0 h 5244860"/>
              <a:gd name="connsiteX1" fmla="*/ 1181819 w 1204075"/>
              <a:gd name="connsiteY1" fmla="*/ 2976113 h 5244860"/>
              <a:gd name="connsiteX2" fmla="*/ 776378 w 1204075"/>
              <a:gd name="connsiteY2" fmla="*/ 5244860 h 5244860"/>
            </a:gdLst>
            <a:ahLst/>
            <a:cxnLst>
              <a:cxn ang="0">
                <a:pos x="connsiteX0" y="connsiteY0"/>
              </a:cxn>
              <a:cxn ang="0">
                <a:pos x="connsiteX1" y="connsiteY1"/>
              </a:cxn>
              <a:cxn ang="0">
                <a:pos x="connsiteX2" y="connsiteY2"/>
              </a:cxn>
            </a:cxnLst>
            <a:rect l="l" t="t" r="r" b="b"/>
            <a:pathLst>
              <a:path w="1204075" h="5244860">
                <a:moveTo>
                  <a:pt x="0" y="0"/>
                </a:moveTo>
                <a:cubicBezTo>
                  <a:pt x="526211" y="1050985"/>
                  <a:pt x="1052423" y="2101970"/>
                  <a:pt x="1181819" y="2976113"/>
                </a:cubicBezTo>
                <a:cubicBezTo>
                  <a:pt x="1311215" y="3850256"/>
                  <a:pt x="836763" y="4563373"/>
                  <a:pt x="776378" y="5244860"/>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7AC8BC89-6011-45D9-B28B-78EE18BCB16C}"/>
              </a:ext>
            </a:extLst>
          </p:cNvPr>
          <p:cNvSpPr/>
          <p:nvPr/>
        </p:nvSpPr>
        <p:spPr>
          <a:xfrm>
            <a:off x="0" y="5425147"/>
            <a:ext cx="12192000" cy="1147350"/>
          </a:xfrm>
          <a:custGeom>
            <a:avLst/>
            <a:gdLst>
              <a:gd name="connsiteX0" fmla="*/ 0 w 6337860"/>
              <a:gd name="connsiteY0" fmla="*/ 0 h 444373"/>
              <a:gd name="connsiteX1" fmla="*/ 3338423 w 6337860"/>
              <a:gd name="connsiteY1" fmla="*/ 431321 h 444373"/>
              <a:gd name="connsiteX2" fmla="*/ 5926348 w 6337860"/>
              <a:gd name="connsiteY2" fmla="*/ 310551 h 444373"/>
              <a:gd name="connsiteX3" fmla="*/ 6297283 w 6337860"/>
              <a:gd name="connsiteY3" fmla="*/ 86264 h 444373"/>
              <a:gd name="connsiteX0" fmla="*/ 0 w 6300062"/>
              <a:gd name="connsiteY0" fmla="*/ 0 h 458932"/>
              <a:gd name="connsiteX1" fmla="*/ 3338423 w 6300062"/>
              <a:gd name="connsiteY1" fmla="*/ 431321 h 458932"/>
              <a:gd name="connsiteX2" fmla="*/ 4903815 w 6300062"/>
              <a:gd name="connsiteY2" fmla="*/ 379562 h 458932"/>
              <a:gd name="connsiteX3" fmla="*/ 6297283 w 6300062"/>
              <a:gd name="connsiteY3" fmla="*/ 86264 h 458932"/>
              <a:gd name="connsiteX0" fmla="*/ 0 w 6336829"/>
              <a:gd name="connsiteY0" fmla="*/ 0 h 458932"/>
              <a:gd name="connsiteX1" fmla="*/ 3338423 w 6336829"/>
              <a:gd name="connsiteY1" fmla="*/ 431321 h 458932"/>
              <a:gd name="connsiteX2" fmla="*/ 4903815 w 6336829"/>
              <a:gd name="connsiteY2" fmla="*/ 379562 h 458932"/>
              <a:gd name="connsiteX3" fmla="*/ 6334132 w 6336829"/>
              <a:gd name="connsiteY3" fmla="*/ 86264 h 458932"/>
              <a:gd name="connsiteX0" fmla="*/ 0 w 6392102"/>
              <a:gd name="connsiteY0" fmla="*/ 1078302 h 1107509"/>
              <a:gd name="connsiteX1" fmla="*/ 3393696 w 6392102"/>
              <a:gd name="connsiteY1" fmla="*/ 345057 h 1107509"/>
              <a:gd name="connsiteX2" fmla="*/ 4959088 w 6392102"/>
              <a:gd name="connsiteY2" fmla="*/ 293298 h 1107509"/>
              <a:gd name="connsiteX3" fmla="*/ 6389405 w 6392102"/>
              <a:gd name="connsiteY3" fmla="*/ 0 h 1107509"/>
              <a:gd name="connsiteX0" fmla="*/ 0 w 6392102"/>
              <a:gd name="connsiteY0" fmla="*/ 1078302 h 1078302"/>
              <a:gd name="connsiteX1" fmla="*/ 3393696 w 6392102"/>
              <a:gd name="connsiteY1" fmla="*/ 345057 h 1078302"/>
              <a:gd name="connsiteX2" fmla="*/ 4959088 w 6392102"/>
              <a:gd name="connsiteY2" fmla="*/ 293298 h 1078302"/>
              <a:gd name="connsiteX3" fmla="*/ 6389405 w 6392102"/>
              <a:gd name="connsiteY3" fmla="*/ 0 h 1078302"/>
              <a:gd name="connsiteX0" fmla="*/ 0 w 6392482"/>
              <a:gd name="connsiteY0" fmla="*/ 1092537 h 1092537"/>
              <a:gd name="connsiteX1" fmla="*/ 3393696 w 6392482"/>
              <a:gd name="connsiteY1" fmla="*/ 359292 h 1092537"/>
              <a:gd name="connsiteX2" fmla="*/ 5088056 w 6392482"/>
              <a:gd name="connsiteY2" fmla="*/ 14235 h 1092537"/>
              <a:gd name="connsiteX3" fmla="*/ 6389405 w 6392482"/>
              <a:gd name="connsiteY3" fmla="*/ 14235 h 1092537"/>
              <a:gd name="connsiteX0" fmla="*/ 0 w 6392859"/>
              <a:gd name="connsiteY0" fmla="*/ 1078339 h 1078339"/>
              <a:gd name="connsiteX1" fmla="*/ 3393696 w 6392859"/>
              <a:gd name="connsiteY1" fmla="*/ 345094 h 1078339"/>
              <a:gd name="connsiteX2" fmla="*/ 5088056 w 6392859"/>
              <a:gd name="connsiteY2" fmla="*/ 37 h 1078339"/>
              <a:gd name="connsiteX3" fmla="*/ 6389405 w 6392859"/>
              <a:gd name="connsiteY3" fmla="*/ 37 h 1078339"/>
              <a:gd name="connsiteX0" fmla="*/ 0 w 6659028"/>
              <a:gd name="connsiteY0" fmla="*/ 1086073 h 1086073"/>
              <a:gd name="connsiteX1" fmla="*/ 3393696 w 6659028"/>
              <a:gd name="connsiteY1" fmla="*/ 352828 h 1086073"/>
              <a:gd name="connsiteX2" fmla="*/ 5088056 w 6659028"/>
              <a:gd name="connsiteY2" fmla="*/ 7771 h 1086073"/>
              <a:gd name="connsiteX3" fmla="*/ 6656554 w 6659028"/>
              <a:gd name="connsiteY3" fmla="*/ 663379 h 1086073"/>
              <a:gd name="connsiteX0" fmla="*/ 0 w 6662123"/>
              <a:gd name="connsiteY0" fmla="*/ 1153690 h 1153690"/>
              <a:gd name="connsiteX1" fmla="*/ 3393696 w 6662123"/>
              <a:gd name="connsiteY1" fmla="*/ 420445 h 1153690"/>
              <a:gd name="connsiteX2" fmla="*/ 5723685 w 6662123"/>
              <a:gd name="connsiteY2" fmla="*/ 6377 h 1153690"/>
              <a:gd name="connsiteX3" fmla="*/ 6656554 w 6662123"/>
              <a:gd name="connsiteY3" fmla="*/ 730996 h 1153690"/>
              <a:gd name="connsiteX0" fmla="*/ 0 w 6662413"/>
              <a:gd name="connsiteY0" fmla="*/ 1157776 h 1157776"/>
              <a:gd name="connsiteX1" fmla="*/ 3237092 w 6662413"/>
              <a:gd name="connsiteY1" fmla="*/ 364146 h 1157776"/>
              <a:gd name="connsiteX2" fmla="*/ 5723685 w 6662413"/>
              <a:gd name="connsiteY2" fmla="*/ 10463 h 1157776"/>
              <a:gd name="connsiteX3" fmla="*/ 6656554 w 6662413"/>
              <a:gd name="connsiteY3" fmla="*/ 735082 h 1157776"/>
              <a:gd name="connsiteX0" fmla="*/ 0 w 6373257"/>
              <a:gd name="connsiteY0" fmla="*/ 1147350 h 1147350"/>
              <a:gd name="connsiteX1" fmla="*/ 3237092 w 6373257"/>
              <a:gd name="connsiteY1" fmla="*/ 353720 h 1147350"/>
              <a:gd name="connsiteX2" fmla="*/ 5723685 w 6373257"/>
              <a:gd name="connsiteY2" fmla="*/ 37 h 1147350"/>
              <a:gd name="connsiteX3" fmla="*/ 6361771 w 6373257"/>
              <a:gd name="connsiteY3" fmla="*/ 370973 h 1147350"/>
            </a:gdLst>
            <a:ahLst/>
            <a:cxnLst>
              <a:cxn ang="0">
                <a:pos x="connsiteX0" y="connsiteY0"/>
              </a:cxn>
              <a:cxn ang="0">
                <a:pos x="connsiteX1" y="connsiteY1"/>
              </a:cxn>
              <a:cxn ang="0">
                <a:pos x="connsiteX2" y="connsiteY2"/>
              </a:cxn>
              <a:cxn ang="0">
                <a:pos x="connsiteX3" y="connsiteY3"/>
              </a:cxn>
            </a:cxnLst>
            <a:rect l="l" t="t" r="r" b="b"/>
            <a:pathLst>
              <a:path w="6373257" h="1147350">
                <a:moveTo>
                  <a:pt x="0" y="1147350"/>
                </a:moveTo>
                <a:cubicBezTo>
                  <a:pt x="816081" y="431358"/>
                  <a:pt x="2283144" y="544939"/>
                  <a:pt x="3237092" y="353720"/>
                </a:cubicBezTo>
                <a:cubicBezTo>
                  <a:pt x="4191040" y="162501"/>
                  <a:pt x="5202905" y="-2838"/>
                  <a:pt x="5723685" y="37"/>
                </a:cubicBezTo>
                <a:cubicBezTo>
                  <a:pt x="6244465" y="2912"/>
                  <a:pt x="6422875" y="454362"/>
                  <a:pt x="6361771" y="370973"/>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Freeform: Shape 6">
            <a:extLst>
              <a:ext uri="{FF2B5EF4-FFF2-40B4-BE49-F238E27FC236}">
                <a16:creationId xmlns:a16="http://schemas.microsoft.com/office/drawing/2014/main" id="{56CAB938-960F-4739-B4A2-F0A20D2F1EEE}"/>
              </a:ext>
            </a:extLst>
          </p:cNvPr>
          <p:cNvSpPr/>
          <p:nvPr/>
        </p:nvSpPr>
        <p:spPr>
          <a:xfrm rot="4088006">
            <a:off x="-314874" y="3175373"/>
            <a:ext cx="4473718" cy="458932"/>
          </a:xfrm>
          <a:custGeom>
            <a:avLst/>
            <a:gdLst>
              <a:gd name="connsiteX0" fmla="*/ 0 w 6337860"/>
              <a:gd name="connsiteY0" fmla="*/ 0 h 444373"/>
              <a:gd name="connsiteX1" fmla="*/ 3338423 w 6337860"/>
              <a:gd name="connsiteY1" fmla="*/ 431321 h 444373"/>
              <a:gd name="connsiteX2" fmla="*/ 5926348 w 6337860"/>
              <a:gd name="connsiteY2" fmla="*/ 310551 h 444373"/>
              <a:gd name="connsiteX3" fmla="*/ 6297283 w 6337860"/>
              <a:gd name="connsiteY3" fmla="*/ 86264 h 444373"/>
              <a:gd name="connsiteX0" fmla="*/ 0 w 6300062"/>
              <a:gd name="connsiteY0" fmla="*/ 0 h 458932"/>
              <a:gd name="connsiteX1" fmla="*/ 3338423 w 6300062"/>
              <a:gd name="connsiteY1" fmla="*/ 431321 h 458932"/>
              <a:gd name="connsiteX2" fmla="*/ 4903815 w 6300062"/>
              <a:gd name="connsiteY2" fmla="*/ 379562 h 458932"/>
              <a:gd name="connsiteX3" fmla="*/ 6297283 w 6300062"/>
              <a:gd name="connsiteY3" fmla="*/ 86264 h 458932"/>
              <a:gd name="connsiteX0" fmla="*/ 0 w 6336829"/>
              <a:gd name="connsiteY0" fmla="*/ 0 h 458932"/>
              <a:gd name="connsiteX1" fmla="*/ 3338423 w 6336829"/>
              <a:gd name="connsiteY1" fmla="*/ 431321 h 458932"/>
              <a:gd name="connsiteX2" fmla="*/ 4903815 w 6336829"/>
              <a:gd name="connsiteY2" fmla="*/ 379562 h 458932"/>
              <a:gd name="connsiteX3" fmla="*/ 6334132 w 6336829"/>
              <a:gd name="connsiteY3" fmla="*/ 86264 h 458932"/>
            </a:gdLst>
            <a:ahLst/>
            <a:cxnLst>
              <a:cxn ang="0">
                <a:pos x="connsiteX0" y="connsiteY0"/>
              </a:cxn>
              <a:cxn ang="0">
                <a:pos x="connsiteX1" y="connsiteY1"/>
              </a:cxn>
              <a:cxn ang="0">
                <a:pos x="connsiteX2" y="connsiteY2"/>
              </a:cxn>
              <a:cxn ang="0">
                <a:pos x="connsiteX3" y="connsiteY3"/>
              </a:cxn>
            </a:cxnLst>
            <a:rect l="l" t="t" r="r" b="b"/>
            <a:pathLst>
              <a:path w="6336829" h="458932">
                <a:moveTo>
                  <a:pt x="0" y="0"/>
                </a:moveTo>
                <a:cubicBezTo>
                  <a:pt x="1175349" y="189781"/>
                  <a:pt x="2521121" y="368061"/>
                  <a:pt x="3338423" y="431321"/>
                </a:cubicBezTo>
                <a:cubicBezTo>
                  <a:pt x="4155725" y="494581"/>
                  <a:pt x="4404530" y="437071"/>
                  <a:pt x="4903815" y="379562"/>
                </a:cubicBezTo>
                <a:cubicBezTo>
                  <a:pt x="5403100" y="322053"/>
                  <a:pt x="6395236" y="169653"/>
                  <a:pt x="6334132" y="86264"/>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97FE34A8-04D8-48E5-8644-AAA33FC5CD33}"/>
              </a:ext>
            </a:extLst>
          </p:cNvPr>
          <p:cNvSpPr/>
          <p:nvPr/>
        </p:nvSpPr>
        <p:spPr>
          <a:xfrm>
            <a:off x="2199069" y="1188865"/>
            <a:ext cx="8040306" cy="5669135"/>
          </a:xfrm>
          <a:custGeom>
            <a:avLst/>
            <a:gdLst>
              <a:gd name="connsiteX0" fmla="*/ 0 w 2523837"/>
              <a:gd name="connsiteY0" fmla="*/ 3338699 h 3338699"/>
              <a:gd name="connsiteX1" fmla="*/ 431321 w 2523837"/>
              <a:gd name="connsiteY1" fmla="*/ 1768691 h 3338699"/>
              <a:gd name="connsiteX2" fmla="*/ 810883 w 2523837"/>
              <a:gd name="connsiteY2" fmla="*/ 880170 h 3338699"/>
              <a:gd name="connsiteX3" fmla="*/ 1751162 w 2523837"/>
              <a:gd name="connsiteY3" fmla="*/ 112419 h 3338699"/>
              <a:gd name="connsiteX4" fmla="*/ 2458528 w 2523837"/>
              <a:gd name="connsiteY4" fmla="*/ 17529 h 3338699"/>
              <a:gd name="connsiteX5" fmla="*/ 2449902 w 2523837"/>
              <a:gd name="connsiteY5" fmla="*/ 276 h 3338699"/>
              <a:gd name="connsiteX0" fmla="*/ 0 w 2535624"/>
              <a:gd name="connsiteY0" fmla="*/ 3351124 h 3351124"/>
              <a:gd name="connsiteX1" fmla="*/ 431321 w 2535624"/>
              <a:gd name="connsiteY1" fmla="*/ 1781116 h 3351124"/>
              <a:gd name="connsiteX2" fmla="*/ 810883 w 2535624"/>
              <a:gd name="connsiteY2" fmla="*/ 892595 h 3351124"/>
              <a:gd name="connsiteX3" fmla="*/ 1587261 w 2535624"/>
              <a:gd name="connsiteY3" fmla="*/ 340505 h 3351124"/>
              <a:gd name="connsiteX4" fmla="*/ 2458528 w 2535624"/>
              <a:gd name="connsiteY4" fmla="*/ 29954 h 3351124"/>
              <a:gd name="connsiteX5" fmla="*/ 2449902 w 2535624"/>
              <a:gd name="connsiteY5" fmla="*/ 12701 h 3351124"/>
              <a:gd name="connsiteX0" fmla="*/ 0 w 2511942"/>
              <a:gd name="connsiteY0" fmla="*/ 3545459 h 3545459"/>
              <a:gd name="connsiteX1" fmla="*/ 431321 w 2511942"/>
              <a:gd name="connsiteY1" fmla="*/ 1975451 h 3545459"/>
              <a:gd name="connsiteX2" fmla="*/ 810883 w 2511942"/>
              <a:gd name="connsiteY2" fmla="*/ 1086930 h 3545459"/>
              <a:gd name="connsiteX3" fmla="*/ 1587261 w 2511942"/>
              <a:gd name="connsiteY3" fmla="*/ 534840 h 3545459"/>
              <a:gd name="connsiteX4" fmla="*/ 2458528 w 2511942"/>
              <a:gd name="connsiteY4" fmla="*/ 224289 h 3545459"/>
              <a:gd name="connsiteX5" fmla="*/ 2380891 w 2511942"/>
              <a:gd name="connsiteY5" fmla="*/ 2 h 3545459"/>
              <a:gd name="connsiteX0" fmla="*/ 0 w 2389764"/>
              <a:gd name="connsiteY0" fmla="*/ 3545459 h 3545459"/>
              <a:gd name="connsiteX1" fmla="*/ 431321 w 2389764"/>
              <a:gd name="connsiteY1" fmla="*/ 1975451 h 3545459"/>
              <a:gd name="connsiteX2" fmla="*/ 810883 w 2389764"/>
              <a:gd name="connsiteY2" fmla="*/ 1086930 h 3545459"/>
              <a:gd name="connsiteX3" fmla="*/ 1587261 w 2389764"/>
              <a:gd name="connsiteY3" fmla="*/ 534840 h 3545459"/>
              <a:gd name="connsiteX4" fmla="*/ 2027207 w 2389764"/>
              <a:gd name="connsiteY4" fmla="*/ 414071 h 3545459"/>
              <a:gd name="connsiteX5" fmla="*/ 2380891 w 2389764"/>
              <a:gd name="connsiteY5" fmla="*/ 2 h 3545459"/>
              <a:gd name="connsiteX0" fmla="*/ 0 w 2389764"/>
              <a:gd name="connsiteY0" fmla="*/ 3545459 h 3545459"/>
              <a:gd name="connsiteX1" fmla="*/ 431321 w 2389764"/>
              <a:gd name="connsiteY1" fmla="*/ 1975451 h 3545459"/>
              <a:gd name="connsiteX2" fmla="*/ 810883 w 2389764"/>
              <a:gd name="connsiteY2" fmla="*/ 1086930 h 3545459"/>
              <a:gd name="connsiteX3" fmla="*/ 1587261 w 2389764"/>
              <a:gd name="connsiteY3" fmla="*/ 534840 h 3545459"/>
              <a:gd name="connsiteX4" fmla="*/ 2027207 w 2389764"/>
              <a:gd name="connsiteY4" fmla="*/ 414071 h 3545459"/>
              <a:gd name="connsiteX5" fmla="*/ 2380891 w 2389764"/>
              <a:gd name="connsiteY5" fmla="*/ 2 h 3545459"/>
              <a:gd name="connsiteX0" fmla="*/ 0 w 3883744"/>
              <a:gd name="connsiteY0" fmla="*/ 3278042 h 3278042"/>
              <a:gd name="connsiteX1" fmla="*/ 431321 w 3883744"/>
              <a:gd name="connsiteY1" fmla="*/ 1708034 h 3278042"/>
              <a:gd name="connsiteX2" fmla="*/ 810883 w 3883744"/>
              <a:gd name="connsiteY2" fmla="*/ 819513 h 3278042"/>
              <a:gd name="connsiteX3" fmla="*/ 1587261 w 3883744"/>
              <a:gd name="connsiteY3" fmla="*/ 267423 h 3278042"/>
              <a:gd name="connsiteX4" fmla="*/ 2027207 w 3883744"/>
              <a:gd name="connsiteY4" fmla="*/ 146654 h 3278042"/>
              <a:gd name="connsiteX5" fmla="*/ 3881887 w 3883744"/>
              <a:gd name="connsiteY5" fmla="*/ 4 h 3278042"/>
              <a:gd name="connsiteX0" fmla="*/ 0 w 3883749"/>
              <a:gd name="connsiteY0" fmla="*/ 3278042 h 3278042"/>
              <a:gd name="connsiteX1" fmla="*/ 431321 w 3883749"/>
              <a:gd name="connsiteY1" fmla="*/ 1708034 h 3278042"/>
              <a:gd name="connsiteX2" fmla="*/ 810883 w 3883749"/>
              <a:gd name="connsiteY2" fmla="*/ 819513 h 3278042"/>
              <a:gd name="connsiteX3" fmla="*/ 1561381 w 3883749"/>
              <a:gd name="connsiteY3" fmla="*/ 319182 h 3278042"/>
              <a:gd name="connsiteX4" fmla="*/ 2027207 w 3883749"/>
              <a:gd name="connsiteY4" fmla="*/ 146654 h 3278042"/>
              <a:gd name="connsiteX5" fmla="*/ 3881887 w 3883749"/>
              <a:gd name="connsiteY5" fmla="*/ 4 h 3278042"/>
              <a:gd name="connsiteX0" fmla="*/ 0 w 3884221"/>
              <a:gd name="connsiteY0" fmla="*/ 3278040 h 3278040"/>
              <a:gd name="connsiteX1" fmla="*/ 431321 w 3884221"/>
              <a:gd name="connsiteY1" fmla="*/ 1708032 h 3278040"/>
              <a:gd name="connsiteX2" fmla="*/ 810883 w 3884221"/>
              <a:gd name="connsiteY2" fmla="*/ 819511 h 3278040"/>
              <a:gd name="connsiteX3" fmla="*/ 1561381 w 3884221"/>
              <a:gd name="connsiteY3" fmla="*/ 319180 h 3278040"/>
              <a:gd name="connsiteX4" fmla="*/ 2346384 w 3884221"/>
              <a:gd name="connsiteY4" fmla="*/ 301928 h 3278040"/>
              <a:gd name="connsiteX5" fmla="*/ 3881887 w 3884221"/>
              <a:gd name="connsiteY5" fmla="*/ 2 h 3278040"/>
              <a:gd name="connsiteX0" fmla="*/ 0 w 3884221"/>
              <a:gd name="connsiteY0" fmla="*/ 3278040 h 3278040"/>
              <a:gd name="connsiteX1" fmla="*/ 431321 w 3884221"/>
              <a:gd name="connsiteY1" fmla="*/ 1708032 h 3278040"/>
              <a:gd name="connsiteX2" fmla="*/ 810883 w 3884221"/>
              <a:gd name="connsiteY2" fmla="*/ 819511 h 3278040"/>
              <a:gd name="connsiteX3" fmla="*/ 1561381 w 3884221"/>
              <a:gd name="connsiteY3" fmla="*/ 379565 h 3278040"/>
              <a:gd name="connsiteX4" fmla="*/ 2346384 w 3884221"/>
              <a:gd name="connsiteY4" fmla="*/ 301928 h 3278040"/>
              <a:gd name="connsiteX5" fmla="*/ 3881887 w 3884221"/>
              <a:gd name="connsiteY5" fmla="*/ 2 h 3278040"/>
              <a:gd name="connsiteX0" fmla="*/ 0 w 3884221"/>
              <a:gd name="connsiteY0" fmla="*/ 3278040 h 3278040"/>
              <a:gd name="connsiteX1" fmla="*/ 431321 w 3884221"/>
              <a:gd name="connsiteY1" fmla="*/ 1708032 h 3278040"/>
              <a:gd name="connsiteX2" fmla="*/ 810883 w 3884221"/>
              <a:gd name="connsiteY2" fmla="*/ 819511 h 3278040"/>
              <a:gd name="connsiteX3" fmla="*/ 1561381 w 3884221"/>
              <a:gd name="connsiteY3" fmla="*/ 379565 h 3278040"/>
              <a:gd name="connsiteX4" fmla="*/ 2346384 w 3884221"/>
              <a:gd name="connsiteY4" fmla="*/ 301928 h 3278040"/>
              <a:gd name="connsiteX5" fmla="*/ 3881887 w 3884221"/>
              <a:gd name="connsiteY5" fmla="*/ 2 h 3278040"/>
              <a:gd name="connsiteX0" fmla="*/ 0 w 3884221"/>
              <a:gd name="connsiteY0" fmla="*/ 3278040 h 3278040"/>
              <a:gd name="connsiteX1" fmla="*/ 646981 w 3884221"/>
              <a:gd name="connsiteY1" fmla="*/ 1768417 h 3278040"/>
              <a:gd name="connsiteX2" fmla="*/ 810883 w 3884221"/>
              <a:gd name="connsiteY2" fmla="*/ 819511 h 3278040"/>
              <a:gd name="connsiteX3" fmla="*/ 1561381 w 3884221"/>
              <a:gd name="connsiteY3" fmla="*/ 379565 h 3278040"/>
              <a:gd name="connsiteX4" fmla="*/ 2346384 w 3884221"/>
              <a:gd name="connsiteY4" fmla="*/ 301928 h 3278040"/>
              <a:gd name="connsiteX5" fmla="*/ 3881887 w 3884221"/>
              <a:gd name="connsiteY5" fmla="*/ 2 h 3278040"/>
              <a:gd name="connsiteX0" fmla="*/ 0 w 3884221"/>
              <a:gd name="connsiteY0" fmla="*/ 3278040 h 3278040"/>
              <a:gd name="connsiteX1" fmla="*/ 646981 w 3884221"/>
              <a:gd name="connsiteY1" fmla="*/ 1768417 h 3278040"/>
              <a:gd name="connsiteX2" fmla="*/ 888521 w 3884221"/>
              <a:gd name="connsiteY2" fmla="*/ 828137 h 3278040"/>
              <a:gd name="connsiteX3" fmla="*/ 1561381 w 3884221"/>
              <a:gd name="connsiteY3" fmla="*/ 379565 h 3278040"/>
              <a:gd name="connsiteX4" fmla="*/ 2346384 w 3884221"/>
              <a:gd name="connsiteY4" fmla="*/ 301928 h 3278040"/>
              <a:gd name="connsiteX5" fmla="*/ 3881887 w 3884221"/>
              <a:gd name="connsiteY5" fmla="*/ 2 h 327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4221" h="3278040">
                <a:moveTo>
                  <a:pt x="0" y="3278040"/>
                </a:moveTo>
                <a:cubicBezTo>
                  <a:pt x="148087" y="2697913"/>
                  <a:pt x="498894" y="2176734"/>
                  <a:pt x="646981" y="1768417"/>
                </a:cubicBezTo>
                <a:cubicBezTo>
                  <a:pt x="795068" y="1360100"/>
                  <a:pt x="736121" y="1059612"/>
                  <a:pt x="888521" y="828137"/>
                </a:cubicBezTo>
                <a:cubicBezTo>
                  <a:pt x="1040921" y="596662"/>
                  <a:pt x="1318404" y="467266"/>
                  <a:pt x="1561381" y="379565"/>
                </a:cubicBezTo>
                <a:cubicBezTo>
                  <a:pt x="1804358" y="291864"/>
                  <a:pt x="1959633" y="365189"/>
                  <a:pt x="2346384" y="301928"/>
                </a:cubicBezTo>
                <a:cubicBezTo>
                  <a:pt x="2733135" y="238668"/>
                  <a:pt x="3944428" y="-717"/>
                  <a:pt x="3881887" y="2"/>
                </a:cubicBez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906D45E2-F910-47A0-9A61-FFD1B9AEF5CD}"/>
              </a:ext>
            </a:extLst>
          </p:cNvPr>
          <p:cNvSpPr/>
          <p:nvPr/>
        </p:nvSpPr>
        <p:spPr>
          <a:xfrm>
            <a:off x="9871181" y="1188869"/>
            <a:ext cx="678238" cy="5655416"/>
          </a:xfrm>
          <a:custGeom>
            <a:avLst/>
            <a:gdLst>
              <a:gd name="connsiteX0" fmla="*/ 552091 w 552091"/>
              <a:gd name="connsiteY0" fmla="*/ 5538158 h 5538158"/>
              <a:gd name="connsiteX1" fmla="*/ 310551 w 552091"/>
              <a:gd name="connsiteY1" fmla="*/ 4373592 h 5538158"/>
              <a:gd name="connsiteX2" fmla="*/ 0 w 552091"/>
              <a:gd name="connsiteY2" fmla="*/ 1233577 h 5538158"/>
              <a:gd name="connsiteX3" fmla="*/ 310551 w 552091"/>
              <a:gd name="connsiteY3" fmla="*/ 0 h 5538158"/>
              <a:gd name="connsiteX4" fmla="*/ 310551 w 552091"/>
              <a:gd name="connsiteY4" fmla="*/ 0 h 5538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091" h="5538158">
                <a:moveTo>
                  <a:pt x="552091" y="5538158"/>
                </a:moveTo>
                <a:cubicBezTo>
                  <a:pt x="477328" y="5314590"/>
                  <a:pt x="402566" y="5091022"/>
                  <a:pt x="310551" y="4373592"/>
                </a:cubicBezTo>
                <a:cubicBezTo>
                  <a:pt x="218536" y="3656162"/>
                  <a:pt x="0" y="1962509"/>
                  <a:pt x="0" y="1233577"/>
                </a:cubicBezTo>
                <a:cubicBezTo>
                  <a:pt x="0" y="504645"/>
                  <a:pt x="310551" y="0"/>
                  <a:pt x="310551" y="0"/>
                </a:cubicBezTo>
                <a:lnTo>
                  <a:pt x="310551"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23266C24-2D77-4D3F-9F97-410C75CB4AD9}"/>
              </a:ext>
            </a:extLst>
          </p:cNvPr>
          <p:cNvGrpSpPr/>
          <p:nvPr/>
        </p:nvGrpSpPr>
        <p:grpSpPr>
          <a:xfrm>
            <a:off x="1704856" y="2496450"/>
            <a:ext cx="782590" cy="567595"/>
            <a:chOff x="3624980" y="670557"/>
            <a:chExt cx="782590" cy="567595"/>
          </a:xfrm>
        </p:grpSpPr>
        <p:pic>
          <p:nvPicPr>
            <p:cNvPr id="11" name="Picture 2" descr="Related image">
              <a:extLst>
                <a:ext uri="{FF2B5EF4-FFF2-40B4-BE49-F238E27FC236}">
                  <a16:creationId xmlns:a16="http://schemas.microsoft.com/office/drawing/2014/main" id="{3DC567A1-61A0-4A53-A983-7DBCA8008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2" y="670557"/>
              <a:ext cx="442048" cy="4420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173C836-B9AB-4306-A6E1-5A6E72B90278}"/>
                </a:ext>
              </a:extLst>
            </p:cNvPr>
            <p:cNvSpPr txBox="1"/>
            <p:nvPr/>
          </p:nvSpPr>
          <p:spPr>
            <a:xfrm>
              <a:off x="3624980" y="714932"/>
              <a:ext cx="494248" cy="523220"/>
            </a:xfrm>
            <a:prstGeom prst="rect">
              <a:avLst/>
            </a:prstGeom>
            <a:noFill/>
          </p:spPr>
          <p:txBody>
            <a:bodyPr wrap="square" rtlCol="0">
              <a:spAutoFit/>
            </a:bodyPr>
            <a:lstStyle/>
            <a:p>
              <a:r>
                <a:rPr lang="en-US" sz="2800" b="1" dirty="0">
                  <a:latin typeface="Tw Cen MT" panose="020B0602020104020603" pitchFamily="34" charset="0"/>
                </a:rPr>
                <a:t>A</a:t>
              </a:r>
            </a:p>
          </p:txBody>
        </p:sp>
      </p:grpSp>
      <p:grpSp>
        <p:nvGrpSpPr>
          <p:cNvPr id="13" name="Group 12">
            <a:extLst>
              <a:ext uri="{FF2B5EF4-FFF2-40B4-BE49-F238E27FC236}">
                <a16:creationId xmlns:a16="http://schemas.microsoft.com/office/drawing/2014/main" id="{C9474FC0-FA31-416D-87CF-D92A5E84F373}"/>
              </a:ext>
            </a:extLst>
          </p:cNvPr>
          <p:cNvGrpSpPr/>
          <p:nvPr/>
        </p:nvGrpSpPr>
        <p:grpSpPr>
          <a:xfrm>
            <a:off x="6990103" y="2241755"/>
            <a:ext cx="890062" cy="734962"/>
            <a:chOff x="6574728" y="807897"/>
            <a:chExt cx="890062" cy="734962"/>
          </a:xfrm>
        </p:grpSpPr>
        <p:pic>
          <p:nvPicPr>
            <p:cNvPr id="14" name="Picture 8" descr="Image result for CHURCH ICON">
              <a:extLst>
                <a:ext uri="{FF2B5EF4-FFF2-40B4-BE49-F238E27FC236}">
                  <a16:creationId xmlns:a16="http://schemas.microsoft.com/office/drawing/2014/main" id="{249B13FC-1ED8-4C01-96F7-8B5B5244A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5375" y="807897"/>
              <a:ext cx="609415" cy="60941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6AD0F7E-3D89-447D-A994-0B17B33D5CB4}"/>
                </a:ext>
              </a:extLst>
            </p:cNvPr>
            <p:cNvSpPr txBox="1"/>
            <p:nvPr/>
          </p:nvSpPr>
          <p:spPr>
            <a:xfrm>
              <a:off x="6574728" y="1019639"/>
              <a:ext cx="494248" cy="523220"/>
            </a:xfrm>
            <a:prstGeom prst="rect">
              <a:avLst/>
            </a:prstGeom>
            <a:noFill/>
          </p:spPr>
          <p:txBody>
            <a:bodyPr wrap="square" rtlCol="0">
              <a:spAutoFit/>
            </a:bodyPr>
            <a:lstStyle/>
            <a:p>
              <a:r>
                <a:rPr lang="en-US" sz="2800" b="1" dirty="0">
                  <a:latin typeface="Tw Cen MT" panose="020B0602020104020603" pitchFamily="34" charset="0"/>
                </a:rPr>
                <a:t>B</a:t>
              </a:r>
            </a:p>
          </p:txBody>
        </p:sp>
      </p:grpSp>
      <p:grpSp>
        <p:nvGrpSpPr>
          <p:cNvPr id="16" name="Group 15">
            <a:extLst>
              <a:ext uri="{FF2B5EF4-FFF2-40B4-BE49-F238E27FC236}">
                <a16:creationId xmlns:a16="http://schemas.microsoft.com/office/drawing/2014/main" id="{12DA2BB0-6173-42DA-A815-096718AE7F3B}"/>
              </a:ext>
            </a:extLst>
          </p:cNvPr>
          <p:cNvGrpSpPr/>
          <p:nvPr/>
        </p:nvGrpSpPr>
        <p:grpSpPr>
          <a:xfrm>
            <a:off x="10239375" y="4798350"/>
            <a:ext cx="898027" cy="682588"/>
            <a:chOff x="8123213" y="2982606"/>
            <a:chExt cx="898027" cy="682588"/>
          </a:xfrm>
        </p:grpSpPr>
        <p:pic>
          <p:nvPicPr>
            <p:cNvPr id="17" name="Picture 4" descr="Image result for CHURCH ICON">
              <a:extLst>
                <a:ext uri="{FF2B5EF4-FFF2-40B4-BE49-F238E27FC236}">
                  <a16:creationId xmlns:a16="http://schemas.microsoft.com/office/drawing/2014/main" id="{0845886B-7A86-4E6A-B34E-A23E07301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6712" y="2982606"/>
              <a:ext cx="604528" cy="55648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489BD59-558B-4714-9509-382D91691CD0}"/>
                </a:ext>
              </a:extLst>
            </p:cNvPr>
            <p:cNvSpPr txBox="1"/>
            <p:nvPr/>
          </p:nvSpPr>
          <p:spPr>
            <a:xfrm>
              <a:off x="8123213" y="3141974"/>
              <a:ext cx="494248" cy="523220"/>
            </a:xfrm>
            <a:prstGeom prst="rect">
              <a:avLst/>
            </a:prstGeom>
            <a:noFill/>
          </p:spPr>
          <p:txBody>
            <a:bodyPr wrap="square" rtlCol="0">
              <a:spAutoFit/>
            </a:bodyPr>
            <a:lstStyle/>
            <a:p>
              <a:r>
                <a:rPr lang="en-US" sz="2800" b="1" dirty="0">
                  <a:latin typeface="Tw Cen MT" panose="020B0602020104020603" pitchFamily="34" charset="0"/>
                </a:rPr>
                <a:t>C</a:t>
              </a:r>
            </a:p>
          </p:txBody>
        </p:sp>
      </p:grpSp>
      <p:grpSp>
        <p:nvGrpSpPr>
          <p:cNvPr id="19" name="Group 18">
            <a:extLst>
              <a:ext uri="{FF2B5EF4-FFF2-40B4-BE49-F238E27FC236}">
                <a16:creationId xmlns:a16="http://schemas.microsoft.com/office/drawing/2014/main" id="{C2CD7748-A545-4C01-AF2E-616FC99D325D}"/>
              </a:ext>
            </a:extLst>
          </p:cNvPr>
          <p:cNvGrpSpPr/>
          <p:nvPr/>
        </p:nvGrpSpPr>
        <p:grpSpPr>
          <a:xfrm>
            <a:off x="1735657" y="5388607"/>
            <a:ext cx="773154" cy="640748"/>
            <a:chOff x="7727152" y="6284190"/>
            <a:chExt cx="773154" cy="640748"/>
          </a:xfrm>
        </p:grpSpPr>
        <p:pic>
          <p:nvPicPr>
            <p:cNvPr id="20" name="Picture 6" descr="Image result for CHURCH ICON">
              <a:extLst>
                <a:ext uri="{FF2B5EF4-FFF2-40B4-BE49-F238E27FC236}">
                  <a16:creationId xmlns:a16="http://schemas.microsoft.com/office/drawing/2014/main" id="{5F46B9F7-140A-408A-B51C-D205EB5552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4114" y="6284190"/>
              <a:ext cx="506192" cy="50619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10EE542-6B60-4573-9849-CE529CCA7983}"/>
                </a:ext>
              </a:extLst>
            </p:cNvPr>
            <p:cNvSpPr txBox="1"/>
            <p:nvPr/>
          </p:nvSpPr>
          <p:spPr>
            <a:xfrm>
              <a:off x="7727152" y="6401718"/>
              <a:ext cx="494248" cy="523220"/>
            </a:xfrm>
            <a:prstGeom prst="rect">
              <a:avLst/>
            </a:prstGeom>
            <a:noFill/>
          </p:spPr>
          <p:txBody>
            <a:bodyPr wrap="square" rtlCol="0">
              <a:spAutoFit/>
            </a:bodyPr>
            <a:lstStyle/>
            <a:p>
              <a:r>
                <a:rPr lang="en-US" sz="2800" b="1" dirty="0">
                  <a:latin typeface="Tw Cen MT" panose="020B0602020104020603" pitchFamily="34" charset="0"/>
                </a:rPr>
                <a:t>D</a:t>
              </a:r>
            </a:p>
          </p:txBody>
        </p:sp>
      </p:grpSp>
      <p:sp>
        <p:nvSpPr>
          <p:cNvPr id="25" name="Rectangle 24">
            <a:extLst>
              <a:ext uri="{FF2B5EF4-FFF2-40B4-BE49-F238E27FC236}">
                <a16:creationId xmlns:a16="http://schemas.microsoft.com/office/drawing/2014/main" id="{CDB8BAD2-FCFD-4A22-9E73-A804BCA181AC}"/>
              </a:ext>
            </a:extLst>
          </p:cNvPr>
          <p:cNvSpPr/>
          <p:nvPr/>
        </p:nvSpPr>
        <p:spPr>
          <a:xfrm>
            <a:off x="-8492" y="-4"/>
            <a:ext cx="12200492" cy="1253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mj-lt"/>
              </a:rPr>
              <a:t>ABSORPTION MERGER</a:t>
            </a:r>
          </a:p>
        </p:txBody>
      </p:sp>
      <p:sp>
        <p:nvSpPr>
          <p:cNvPr id="28" name="Arrow: Right 27">
            <a:extLst>
              <a:ext uri="{FF2B5EF4-FFF2-40B4-BE49-F238E27FC236}">
                <a16:creationId xmlns:a16="http://schemas.microsoft.com/office/drawing/2014/main" id="{D935A006-68A3-4B58-941D-2B26611DAC8D}"/>
              </a:ext>
            </a:extLst>
          </p:cNvPr>
          <p:cNvSpPr/>
          <p:nvPr/>
        </p:nvSpPr>
        <p:spPr>
          <a:xfrm rot="19708847">
            <a:off x="2141689" y="3973559"/>
            <a:ext cx="5070290" cy="506192"/>
          </a:xfrm>
          <a:prstGeom prst="rightArrow">
            <a:avLst>
              <a:gd name="adj1" fmla="val 50000"/>
              <a:gd name="adj2" fmla="val 7944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rrow: Right 28">
            <a:extLst>
              <a:ext uri="{FF2B5EF4-FFF2-40B4-BE49-F238E27FC236}">
                <a16:creationId xmlns:a16="http://schemas.microsoft.com/office/drawing/2014/main" id="{43AA6D82-891A-4594-9E0F-F91B6F778B27}"/>
              </a:ext>
            </a:extLst>
          </p:cNvPr>
          <p:cNvSpPr/>
          <p:nvPr/>
        </p:nvSpPr>
        <p:spPr>
          <a:xfrm rot="13187964">
            <a:off x="7650525" y="3733870"/>
            <a:ext cx="3131163" cy="506192"/>
          </a:xfrm>
          <a:prstGeom prst="rightArrow">
            <a:avLst>
              <a:gd name="adj1" fmla="val 50000"/>
              <a:gd name="adj2" fmla="val 7944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9ADD27AE-ABD7-4ACE-944C-3A5B91847717}"/>
              </a:ext>
            </a:extLst>
          </p:cNvPr>
          <p:cNvSpPr/>
          <p:nvPr/>
        </p:nvSpPr>
        <p:spPr>
          <a:xfrm rot="21369890">
            <a:off x="2580774" y="2449669"/>
            <a:ext cx="4103626" cy="506192"/>
          </a:xfrm>
          <a:prstGeom prst="rightArrow">
            <a:avLst>
              <a:gd name="adj1" fmla="val 50000"/>
              <a:gd name="adj2" fmla="val 7944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6910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40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40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4000"/>
                                        <p:tgtEl>
                                          <p:spTgt spid="29"/>
                                        </p:tgtEl>
                                      </p:cBhvr>
                                    </p:animEffect>
                                  </p:childTnLst>
                                </p:cTn>
                              </p:par>
                            </p:childTnLst>
                          </p:cTn>
                        </p:par>
                        <p:par>
                          <p:cTn id="14" fill="hold">
                            <p:stCondLst>
                              <p:cond delay="4000"/>
                            </p:stCondLst>
                            <p:childTnLst>
                              <p:par>
                                <p:cTn id="15" presetID="6" presetClass="emph" presetSubtype="0" fill="hold" nodeType="afterEffect">
                                  <p:stCondLst>
                                    <p:cond delay="0"/>
                                  </p:stCondLst>
                                  <p:childTnLst>
                                    <p:animScale>
                                      <p:cBhvr>
                                        <p:cTn id="16" dur="4000" fill="hold"/>
                                        <p:tgtEl>
                                          <p:spTgt spid="13"/>
                                        </p:tgtEl>
                                      </p:cBhvr>
                                      <p:by x="150000" y="150000"/>
                                    </p:animScale>
                                  </p:childTnLst>
                                </p:cTn>
                              </p:par>
                            </p:childTnLst>
                          </p:cTn>
                        </p:par>
                        <p:par>
                          <p:cTn id="17" fill="hold">
                            <p:stCondLst>
                              <p:cond delay="8000"/>
                            </p:stCondLst>
                            <p:childTnLst>
                              <p:par>
                                <p:cTn id="18" presetID="10" presetClass="exit" presetSubtype="0" fill="hold" grpId="1" nodeType="afterEffect">
                                  <p:stCondLst>
                                    <p:cond delay="0"/>
                                  </p:stCondLst>
                                  <p:childTnLst>
                                    <p:animEffect transition="out" filter="fade">
                                      <p:cBhvr>
                                        <p:cTn id="19" dur="2000"/>
                                        <p:tgtEl>
                                          <p:spTgt spid="30"/>
                                        </p:tgtEl>
                                      </p:cBhvr>
                                    </p:animEffect>
                                    <p:set>
                                      <p:cBhvr>
                                        <p:cTn id="20" dur="1" fill="hold">
                                          <p:stCondLst>
                                            <p:cond delay="1999"/>
                                          </p:stCondLst>
                                        </p:cTn>
                                        <p:tgtEl>
                                          <p:spTgt spid="30"/>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000"/>
                                        <p:tgtEl>
                                          <p:spTgt spid="28"/>
                                        </p:tgtEl>
                                      </p:cBhvr>
                                    </p:animEffect>
                                    <p:set>
                                      <p:cBhvr>
                                        <p:cTn id="23" dur="1" fill="hold">
                                          <p:stCondLst>
                                            <p:cond delay="1999"/>
                                          </p:stCondLst>
                                        </p:cTn>
                                        <p:tgtEl>
                                          <p:spTgt spid="28"/>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29"/>
                                        </p:tgtEl>
                                      </p:cBhvr>
                                    </p:animEffect>
                                    <p:set>
                                      <p:cBhvr>
                                        <p:cTn id="26" dur="1" fill="hold">
                                          <p:stCondLst>
                                            <p:cond delay="1999"/>
                                          </p:stCondLst>
                                        </p:cTn>
                                        <p:tgtEl>
                                          <p:spTgt spid="29"/>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2000"/>
                                        <p:tgtEl>
                                          <p:spTgt spid="16"/>
                                        </p:tgtEl>
                                      </p:cBhvr>
                                    </p:animEffect>
                                    <p:set>
                                      <p:cBhvr>
                                        <p:cTn id="29" dur="1" fill="hold">
                                          <p:stCondLst>
                                            <p:cond delay="1999"/>
                                          </p:stCondLst>
                                        </p:cTn>
                                        <p:tgtEl>
                                          <p:spTgt spid="16"/>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19"/>
                                        </p:tgtEl>
                                      </p:cBhvr>
                                    </p:animEffect>
                                    <p:set>
                                      <p:cBhvr>
                                        <p:cTn id="32" dur="1" fill="hold">
                                          <p:stCondLst>
                                            <p:cond delay="1999"/>
                                          </p:stCondLst>
                                        </p:cTn>
                                        <p:tgtEl>
                                          <p:spTgt spid="1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art of the year stats show decline in contract awards values | The Planner">
            <a:extLst>
              <a:ext uri="{FF2B5EF4-FFF2-40B4-BE49-F238E27FC236}">
                <a16:creationId xmlns:a16="http://schemas.microsoft.com/office/drawing/2014/main" id="{5B479E09-B0FC-86F5-949F-77EF17DC2D8B}"/>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142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5E335C-D80E-E160-BD22-85E527D4553D}"/>
              </a:ext>
            </a:extLst>
          </p:cNvPr>
          <p:cNvSpPr txBox="1"/>
          <p:nvPr/>
        </p:nvSpPr>
        <p:spPr>
          <a:xfrm>
            <a:off x="319315" y="389622"/>
            <a:ext cx="9390743" cy="1015663"/>
          </a:xfrm>
          <a:prstGeom prst="rect">
            <a:avLst/>
          </a:prstGeom>
          <a:noFill/>
        </p:spPr>
        <p:txBody>
          <a:bodyPr wrap="square" rtlCol="0">
            <a:spAutoFit/>
          </a:bodyPr>
          <a:lstStyle/>
          <a:p>
            <a:r>
              <a:rPr lang="en-US" sz="6000" dirty="0">
                <a:latin typeface="Ideal Sans Medium" pitchFamily="50" charset="0"/>
                <a:cs typeface="Ideal Sans Medium" pitchFamily="50" charset="0"/>
              </a:rPr>
              <a:t>Are we challenged?</a:t>
            </a:r>
          </a:p>
        </p:txBody>
      </p:sp>
      <p:sp>
        <p:nvSpPr>
          <p:cNvPr id="3" name="TextBox 2">
            <a:extLst>
              <a:ext uri="{FF2B5EF4-FFF2-40B4-BE49-F238E27FC236}">
                <a16:creationId xmlns:a16="http://schemas.microsoft.com/office/drawing/2014/main" id="{D5D0540F-DCCD-57A9-9B4C-70C478FEAA32}"/>
              </a:ext>
            </a:extLst>
          </p:cNvPr>
          <p:cNvSpPr txBox="1"/>
          <p:nvPr/>
        </p:nvSpPr>
        <p:spPr>
          <a:xfrm>
            <a:off x="1582964" y="1405285"/>
            <a:ext cx="9390743" cy="4785926"/>
          </a:xfrm>
          <a:prstGeom prst="rect">
            <a:avLst/>
          </a:prstGeom>
          <a:noFill/>
        </p:spPr>
        <p:txBody>
          <a:bodyPr wrap="square" rtlCol="0">
            <a:spAutoFit/>
          </a:bodyPr>
          <a:lstStyle/>
          <a:p>
            <a:pPr marL="457200" indent="-457200">
              <a:spcAft>
                <a:spcPts val="1800"/>
              </a:spcAft>
              <a:buFont typeface="Arial" panose="020B0604020202020204" pitchFamily="34" charset="0"/>
              <a:buChar char="•"/>
            </a:pPr>
            <a:r>
              <a:rPr lang="en-US" sz="3200" dirty="0">
                <a:latin typeface="Ideal Sans Medium" pitchFamily="50" charset="0"/>
                <a:cs typeface="Ideal Sans Medium" pitchFamily="50" charset="0"/>
              </a:rPr>
              <a:t>A decline in total membership in seven of the past ten years </a:t>
            </a:r>
          </a:p>
          <a:p>
            <a:pPr marL="457200" indent="-457200">
              <a:spcAft>
                <a:spcPts val="1800"/>
              </a:spcAft>
              <a:buFont typeface="Arial" panose="020B0604020202020204" pitchFamily="34" charset="0"/>
              <a:buChar char="•"/>
            </a:pPr>
            <a:r>
              <a:rPr lang="en-US" sz="3200" dirty="0">
                <a:latin typeface="Ideal Sans Medium" pitchFamily="50" charset="0"/>
                <a:cs typeface="Ideal Sans Medium" pitchFamily="50" charset="0"/>
              </a:rPr>
              <a:t>A decline in worship attendance for four straight years</a:t>
            </a:r>
          </a:p>
          <a:p>
            <a:pPr marL="457200" indent="-457200">
              <a:spcAft>
                <a:spcPts val="1800"/>
              </a:spcAft>
              <a:buFont typeface="Arial" panose="020B0604020202020204" pitchFamily="34" charset="0"/>
              <a:buChar char="•"/>
            </a:pPr>
            <a:r>
              <a:rPr lang="en-US" sz="3200" dirty="0">
                <a:latin typeface="Ideal Sans Medium" pitchFamily="50" charset="0"/>
                <a:cs typeface="Ideal Sans Medium" pitchFamily="50" charset="0"/>
              </a:rPr>
              <a:t>A % decline in either membership or worship attendance in the past two years (10% for churches &gt;100; 8% for churches &lt;100).</a:t>
            </a:r>
          </a:p>
          <a:p>
            <a:pPr>
              <a:spcAft>
                <a:spcPts val="1800"/>
              </a:spcAft>
            </a:pPr>
            <a:r>
              <a:rPr lang="en-US" sz="3600" dirty="0">
                <a:latin typeface="Ideal Sans Medium" pitchFamily="50" charset="0"/>
                <a:cs typeface="Ideal Sans Medium" pitchFamily="50" charset="0"/>
              </a:rPr>
              <a:t>If two out of three are present, then YES.</a:t>
            </a:r>
          </a:p>
        </p:txBody>
      </p:sp>
    </p:spTree>
    <p:extLst>
      <p:ext uri="{BB962C8B-B14F-4D97-AF65-F5344CB8AC3E}">
        <p14:creationId xmlns:p14="http://schemas.microsoft.com/office/powerpoint/2010/main" val="17753723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7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750"/>
                            </p:stCondLst>
                            <p:childTnLst>
                              <p:par>
                                <p:cTn id="13" presetID="10" presetClass="entr" presetSubtype="0" fill="hold" grpId="0" nodeType="afterEffect">
                                  <p:stCondLst>
                                    <p:cond delay="7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75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E7D7481-5E92-4FED-AB8D-FA1F8CF798FC}"/>
              </a:ext>
            </a:extLst>
          </p:cNvPr>
          <p:cNvSpPr/>
          <p:nvPr/>
        </p:nvSpPr>
        <p:spPr>
          <a:xfrm rot="16701026">
            <a:off x="5829980" y="-2793141"/>
            <a:ext cx="552091" cy="12419711"/>
          </a:xfrm>
          <a:custGeom>
            <a:avLst/>
            <a:gdLst>
              <a:gd name="connsiteX0" fmla="*/ 552091 w 552091"/>
              <a:gd name="connsiteY0" fmla="*/ 5538158 h 5538158"/>
              <a:gd name="connsiteX1" fmla="*/ 310551 w 552091"/>
              <a:gd name="connsiteY1" fmla="*/ 4373592 h 5538158"/>
              <a:gd name="connsiteX2" fmla="*/ 0 w 552091"/>
              <a:gd name="connsiteY2" fmla="*/ 1233577 h 5538158"/>
              <a:gd name="connsiteX3" fmla="*/ 310551 w 552091"/>
              <a:gd name="connsiteY3" fmla="*/ 0 h 5538158"/>
              <a:gd name="connsiteX4" fmla="*/ 310551 w 552091"/>
              <a:gd name="connsiteY4" fmla="*/ 0 h 5538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091" h="5538158">
                <a:moveTo>
                  <a:pt x="552091" y="5538158"/>
                </a:moveTo>
                <a:cubicBezTo>
                  <a:pt x="477328" y="5314590"/>
                  <a:pt x="402566" y="5091022"/>
                  <a:pt x="310551" y="4373592"/>
                </a:cubicBezTo>
                <a:cubicBezTo>
                  <a:pt x="218536" y="3656162"/>
                  <a:pt x="0" y="1962509"/>
                  <a:pt x="0" y="1233577"/>
                </a:cubicBezTo>
                <a:cubicBezTo>
                  <a:pt x="0" y="504645"/>
                  <a:pt x="310551" y="0"/>
                  <a:pt x="310551" y="0"/>
                </a:cubicBezTo>
                <a:lnTo>
                  <a:pt x="310551"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Shape 2">
            <a:extLst>
              <a:ext uri="{FF2B5EF4-FFF2-40B4-BE49-F238E27FC236}">
                <a16:creationId xmlns:a16="http://schemas.microsoft.com/office/drawing/2014/main" id="{325FC35D-4171-4ECB-8379-43D0DA4AF816}"/>
              </a:ext>
            </a:extLst>
          </p:cNvPr>
          <p:cNvSpPr/>
          <p:nvPr/>
        </p:nvSpPr>
        <p:spPr>
          <a:xfrm>
            <a:off x="5944593" y="-3"/>
            <a:ext cx="1204075" cy="6858003"/>
          </a:xfrm>
          <a:custGeom>
            <a:avLst/>
            <a:gdLst>
              <a:gd name="connsiteX0" fmla="*/ 0 w 1204075"/>
              <a:gd name="connsiteY0" fmla="*/ 0 h 5244860"/>
              <a:gd name="connsiteX1" fmla="*/ 1181819 w 1204075"/>
              <a:gd name="connsiteY1" fmla="*/ 2976113 h 5244860"/>
              <a:gd name="connsiteX2" fmla="*/ 776378 w 1204075"/>
              <a:gd name="connsiteY2" fmla="*/ 5244860 h 5244860"/>
            </a:gdLst>
            <a:ahLst/>
            <a:cxnLst>
              <a:cxn ang="0">
                <a:pos x="connsiteX0" y="connsiteY0"/>
              </a:cxn>
              <a:cxn ang="0">
                <a:pos x="connsiteX1" y="connsiteY1"/>
              </a:cxn>
              <a:cxn ang="0">
                <a:pos x="connsiteX2" y="connsiteY2"/>
              </a:cxn>
            </a:cxnLst>
            <a:rect l="l" t="t" r="r" b="b"/>
            <a:pathLst>
              <a:path w="1204075" h="5244860">
                <a:moveTo>
                  <a:pt x="0" y="0"/>
                </a:moveTo>
                <a:cubicBezTo>
                  <a:pt x="526211" y="1050985"/>
                  <a:pt x="1052423" y="2101970"/>
                  <a:pt x="1181819" y="2976113"/>
                </a:cubicBezTo>
                <a:cubicBezTo>
                  <a:pt x="1311215" y="3850256"/>
                  <a:pt x="836763" y="4563373"/>
                  <a:pt x="776378" y="5244860"/>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Shape 3">
            <a:extLst>
              <a:ext uri="{FF2B5EF4-FFF2-40B4-BE49-F238E27FC236}">
                <a16:creationId xmlns:a16="http://schemas.microsoft.com/office/drawing/2014/main" id="{47C1111F-3BE6-46D3-BD35-441EEFF6AA17}"/>
              </a:ext>
            </a:extLst>
          </p:cNvPr>
          <p:cNvSpPr/>
          <p:nvPr/>
        </p:nvSpPr>
        <p:spPr>
          <a:xfrm>
            <a:off x="6038011" y="-3"/>
            <a:ext cx="1204075" cy="6858003"/>
          </a:xfrm>
          <a:custGeom>
            <a:avLst/>
            <a:gdLst>
              <a:gd name="connsiteX0" fmla="*/ 0 w 1204075"/>
              <a:gd name="connsiteY0" fmla="*/ 0 h 5244860"/>
              <a:gd name="connsiteX1" fmla="*/ 1181819 w 1204075"/>
              <a:gd name="connsiteY1" fmla="*/ 2976113 h 5244860"/>
              <a:gd name="connsiteX2" fmla="*/ 776378 w 1204075"/>
              <a:gd name="connsiteY2" fmla="*/ 5244860 h 5244860"/>
            </a:gdLst>
            <a:ahLst/>
            <a:cxnLst>
              <a:cxn ang="0">
                <a:pos x="connsiteX0" y="connsiteY0"/>
              </a:cxn>
              <a:cxn ang="0">
                <a:pos x="connsiteX1" y="connsiteY1"/>
              </a:cxn>
              <a:cxn ang="0">
                <a:pos x="connsiteX2" y="connsiteY2"/>
              </a:cxn>
            </a:cxnLst>
            <a:rect l="l" t="t" r="r" b="b"/>
            <a:pathLst>
              <a:path w="1204075" h="5244860">
                <a:moveTo>
                  <a:pt x="0" y="0"/>
                </a:moveTo>
                <a:cubicBezTo>
                  <a:pt x="526211" y="1050985"/>
                  <a:pt x="1052423" y="2101970"/>
                  <a:pt x="1181819" y="2976113"/>
                </a:cubicBezTo>
                <a:cubicBezTo>
                  <a:pt x="1311215" y="3850256"/>
                  <a:pt x="836763" y="4563373"/>
                  <a:pt x="776378" y="5244860"/>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7AC8BC89-6011-45D9-B28B-78EE18BCB16C}"/>
              </a:ext>
            </a:extLst>
          </p:cNvPr>
          <p:cNvSpPr/>
          <p:nvPr/>
        </p:nvSpPr>
        <p:spPr>
          <a:xfrm>
            <a:off x="0" y="5425147"/>
            <a:ext cx="12192000" cy="1147350"/>
          </a:xfrm>
          <a:custGeom>
            <a:avLst/>
            <a:gdLst>
              <a:gd name="connsiteX0" fmla="*/ 0 w 6337860"/>
              <a:gd name="connsiteY0" fmla="*/ 0 h 444373"/>
              <a:gd name="connsiteX1" fmla="*/ 3338423 w 6337860"/>
              <a:gd name="connsiteY1" fmla="*/ 431321 h 444373"/>
              <a:gd name="connsiteX2" fmla="*/ 5926348 w 6337860"/>
              <a:gd name="connsiteY2" fmla="*/ 310551 h 444373"/>
              <a:gd name="connsiteX3" fmla="*/ 6297283 w 6337860"/>
              <a:gd name="connsiteY3" fmla="*/ 86264 h 444373"/>
              <a:gd name="connsiteX0" fmla="*/ 0 w 6300062"/>
              <a:gd name="connsiteY0" fmla="*/ 0 h 458932"/>
              <a:gd name="connsiteX1" fmla="*/ 3338423 w 6300062"/>
              <a:gd name="connsiteY1" fmla="*/ 431321 h 458932"/>
              <a:gd name="connsiteX2" fmla="*/ 4903815 w 6300062"/>
              <a:gd name="connsiteY2" fmla="*/ 379562 h 458932"/>
              <a:gd name="connsiteX3" fmla="*/ 6297283 w 6300062"/>
              <a:gd name="connsiteY3" fmla="*/ 86264 h 458932"/>
              <a:gd name="connsiteX0" fmla="*/ 0 w 6336829"/>
              <a:gd name="connsiteY0" fmla="*/ 0 h 458932"/>
              <a:gd name="connsiteX1" fmla="*/ 3338423 w 6336829"/>
              <a:gd name="connsiteY1" fmla="*/ 431321 h 458932"/>
              <a:gd name="connsiteX2" fmla="*/ 4903815 w 6336829"/>
              <a:gd name="connsiteY2" fmla="*/ 379562 h 458932"/>
              <a:gd name="connsiteX3" fmla="*/ 6334132 w 6336829"/>
              <a:gd name="connsiteY3" fmla="*/ 86264 h 458932"/>
              <a:gd name="connsiteX0" fmla="*/ 0 w 6392102"/>
              <a:gd name="connsiteY0" fmla="*/ 1078302 h 1107509"/>
              <a:gd name="connsiteX1" fmla="*/ 3393696 w 6392102"/>
              <a:gd name="connsiteY1" fmla="*/ 345057 h 1107509"/>
              <a:gd name="connsiteX2" fmla="*/ 4959088 w 6392102"/>
              <a:gd name="connsiteY2" fmla="*/ 293298 h 1107509"/>
              <a:gd name="connsiteX3" fmla="*/ 6389405 w 6392102"/>
              <a:gd name="connsiteY3" fmla="*/ 0 h 1107509"/>
              <a:gd name="connsiteX0" fmla="*/ 0 w 6392102"/>
              <a:gd name="connsiteY0" fmla="*/ 1078302 h 1078302"/>
              <a:gd name="connsiteX1" fmla="*/ 3393696 w 6392102"/>
              <a:gd name="connsiteY1" fmla="*/ 345057 h 1078302"/>
              <a:gd name="connsiteX2" fmla="*/ 4959088 w 6392102"/>
              <a:gd name="connsiteY2" fmla="*/ 293298 h 1078302"/>
              <a:gd name="connsiteX3" fmla="*/ 6389405 w 6392102"/>
              <a:gd name="connsiteY3" fmla="*/ 0 h 1078302"/>
              <a:gd name="connsiteX0" fmla="*/ 0 w 6392482"/>
              <a:gd name="connsiteY0" fmla="*/ 1092537 h 1092537"/>
              <a:gd name="connsiteX1" fmla="*/ 3393696 w 6392482"/>
              <a:gd name="connsiteY1" fmla="*/ 359292 h 1092537"/>
              <a:gd name="connsiteX2" fmla="*/ 5088056 w 6392482"/>
              <a:gd name="connsiteY2" fmla="*/ 14235 h 1092537"/>
              <a:gd name="connsiteX3" fmla="*/ 6389405 w 6392482"/>
              <a:gd name="connsiteY3" fmla="*/ 14235 h 1092537"/>
              <a:gd name="connsiteX0" fmla="*/ 0 w 6392859"/>
              <a:gd name="connsiteY0" fmla="*/ 1078339 h 1078339"/>
              <a:gd name="connsiteX1" fmla="*/ 3393696 w 6392859"/>
              <a:gd name="connsiteY1" fmla="*/ 345094 h 1078339"/>
              <a:gd name="connsiteX2" fmla="*/ 5088056 w 6392859"/>
              <a:gd name="connsiteY2" fmla="*/ 37 h 1078339"/>
              <a:gd name="connsiteX3" fmla="*/ 6389405 w 6392859"/>
              <a:gd name="connsiteY3" fmla="*/ 37 h 1078339"/>
              <a:gd name="connsiteX0" fmla="*/ 0 w 6659028"/>
              <a:gd name="connsiteY0" fmla="*/ 1086073 h 1086073"/>
              <a:gd name="connsiteX1" fmla="*/ 3393696 w 6659028"/>
              <a:gd name="connsiteY1" fmla="*/ 352828 h 1086073"/>
              <a:gd name="connsiteX2" fmla="*/ 5088056 w 6659028"/>
              <a:gd name="connsiteY2" fmla="*/ 7771 h 1086073"/>
              <a:gd name="connsiteX3" fmla="*/ 6656554 w 6659028"/>
              <a:gd name="connsiteY3" fmla="*/ 663379 h 1086073"/>
              <a:gd name="connsiteX0" fmla="*/ 0 w 6662123"/>
              <a:gd name="connsiteY0" fmla="*/ 1153690 h 1153690"/>
              <a:gd name="connsiteX1" fmla="*/ 3393696 w 6662123"/>
              <a:gd name="connsiteY1" fmla="*/ 420445 h 1153690"/>
              <a:gd name="connsiteX2" fmla="*/ 5723685 w 6662123"/>
              <a:gd name="connsiteY2" fmla="*/ 6377 h 1153690"/>
              <a:gd name="connsiteX3" fmla="*/ 6656554 w 6662123"/>
              <a:gd name="connsiteY3" fmla="*/ 730996 h 1153690"/>
              <a:gd name="connsiteX0" fmla="*/ 0 w 6662413"/>
              <a:gd name="connsiteY0" fmla="*/ 1157776 h 1157776"/>
              <a:gd name="connsiteX1" fmla="*/ 3237092 w 6662413"/>
              <a:gd name="connsiteY1" fmla="*/ 364146 h 1157776"/>
              <a:gd name="connsiteX2" fmla="*/ 5723685 w 6662413"/>
              <a:gd name="connsiteY2" fmla="*/ 10463 h 1157776"/>
              <a:gd name="connsiteX3" fmla="*/ 6656554 w 6662413"/>
              <a:gd name="connsiteY3" fmla="*/ 735082 h 1157776"/>
              <a:gd name="connsiteX0" fmla="*/ 0 w 6373257"/>
              <a:gd name="connsiteY0" fmla="*/ 1147350 h 1147350"/>
              <a:gd name="connsiteX1" fmla="*/ 3237092 w 6373257"/>
              <a:gd name="connsiteY1" fmla="*/ 353720 h 1147350"/>
              <a:gd name="connsiteX2" fmla="*/ 5723685 w 6373257"/>
              <a:gd name="connsiteY2" fmla="*/ 37 h 1147350"/>
              <a:gd name="connsiteX3" fmla="*/ 6361771 w 6373257"/>
              <a:gd name="connsiteY3" fmla="*/ 370973 h 1147350"/>
            </a:gdLst>
            <a:ahLst/>
            <a:cxnLst>
              <a:cxn ang="0">
                <a:pos x="connsiteX0" y="connsiteY0"/>
              </a:cxn>
              <a:cxn ang="0">
                <a:pos x="connsiteX1" y="connsiteY1"/>
              </a:cxn>
              <a:cxn ang="0">
                <a:pos x="connsiteX2" y="connsiteY2"/>
              </a:cxn>
              <a:cxn ang="0">
                <a:pos x="connsiteX3" y="connsiteY3"/>
              </a:cxn>
            </a:cxnLst>
            <a:rect l="l" t="t" r="r" b="b"/>
            <a:pathLst>
              <a:path w="6373257" h="1147350">
                <a:moveTo>
                  <a:pt x="0" y="1147350"/>
                </a:moveTo>
                <a:cubicBezTo>
                  <a:pt x="816081" y="431358"/>
                  <a:pt x="2283144" y="544939"/>
                  <a:pt x="3237092" y="353720"/>
                </a:cubicBezTo>
                <a:cubicBezTo>
                  <a:pt x="4191040" y="162501"/>
                  <a:pt x="5202905" y="-2838"/>
                  <a:pt x="5723685" y="37"/>
                </a:cubicBezTo>
                <a:cubicBezTo>
                  <a:pt x="6244465" y="2912"/>
                  <a:pt x="6422875" y="454362"/>
                  <a:pt x="6361771" y="370973"/>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Freeform: Shape 6">
            <a:extLst>
              <a:ext uri="{FF2B5EF4-FFF2-40B4-BE49-F238E27FC236}">
                <a16:creationId xmlns:a16="http://schemas.microsoft.com/office/drawing/2014/main" id="{56CAB938-960F-4739-B4A2-F0A20D2F1EEE}"/>
              </a:ext>
            </a:extLst>
          </p:cNvPr>
          <p:cNvSpPr/>
          <p:nvPr/>
        </p:nvSpPr>
        <p:spPr>
          <a:xfrm rot="4088006">
            <a:off x="-314874" y="3175373"/>
            <a:ext cx="4473718" cy="458932"/>
          </a:xfrm>
          <a:custGeom>
            <a:avLst/>
            <a:gdLst>
              <a:gd name="connsiteX0" fmla="*/ 0 w 6337860"/>
              <a:gd name="connsiteY0" fmla="*/ 0 h 444373"/>
              <a:gd name="connsiteX1" fmla="*/ 3338423 w 6337860"/>
              <a:gd name="connsiteY1" fmla="*/ 431321 h 444373"/>
              <a:gd name="connsiteX2" fmla="*/ 5926348 w 6337860"/>
              <a:gd name="connsiteY2" fmla="*/ 310551 h 444373"/>
              <a:gd name="connsiteX3" fmla="*/ 6297283 w 6337860"/>
              <a:gd name="connsiteY3" fmla="*/ 86264 h 444373"/>
              <a:gd name="connsiteX0" fmla="*/ 0 w 6300062"/>
              <a:gd name="connsiteY0" fmla="*/ 0 h 458932"/>
              <a:gd name="connsiteX1" fmla="*/ 3338423 w 6300062"/>
              <a:gd name="connsiteY1" fmla="*/ 431321 h 458932"/>
              <a:gd name="connsiteX2" fmla="*/ 4903815 w 6300062"/>
              <a:gd name="connsiteY2" fmla="*/ 379562 h 458932"/>
              <a:gd name="connsiteX3" fmla="*/ 6297283 w 6300062"/>
              <a:gd name="connsiteY3" fmla="*/ 86264 h 458932"/>
              <a:gd name="connsiteX0" fmla="*/ 0 w 6336829"/>
              <a:gd name="connsiteY0" fmla="*/ 0 h 458932"/>
              <a:gd name="connsiteX1" fmla="*/ 3338423 w 6336829"/>
              <a:gd name="connsiteY1" fmla="*/ 431321 h 458932"/>
              <a:gd name="connsiteX2" fmla="*/ 4903815 w 6336829"/>
              <a:gd name="connsiteY2" fmla="*/ 379562 h 458932"/>
              <a:gd name="connsiteX3" fmla="*/ 6334132 w 6336829"/>
              <a:gd name="connsiteY3" fmla="*/ 86264 h 458932"/>
            </a:gdLst>
            <a:ahLst/>
            <a:cxnLst>
              <a:cxn ang="0">
                <a:pos x="connsiteX0" y="connsiteY0"/>
              </a:cxn>
              <a:cxn ang="0">
                <a:pos x="connsiteX1" y="connsiteY1"/>
              </a:cxn>
              <a:cxn ang="0">
                <a:pos x="connsiteX2" y="connsiteY2"/>
              </a:cxn>
              <a:cxn ang="0">
                <a:pos x="connsiteX3" y="connsiteY3"/>
              </a:cxn>
            </a:cxnLst>
            <a:rect l="l" t="t" r="r" b="b"/>
            <a:pathLst>
              <a:path w="6336829" h="458932">
                <a:moveTo>
                  <a:pt x="0" y="0"/>
                </a:moveTo>
                <a:cubicBezTo>
                  <a:pt x="1175349" y="189781"/>
                  <a:pt x="2521121" y="368061"/>
                  <a:pt x="3338423" y="431321"/>
                </a:cubicBezTo>
                <a:cubicBezTo>
                  <a:pt x="4155725" y="494581"/>
                  <a:pt x="4404530" y="437071"/>
                  <a:pt x="4903815" y="379562"/>
                </a:cubicBezTo>
                <a:cubicBezTo>
                  <a:pt x="5403100" y="322053"/>
                  <a:pt x="6395236" y="169653"/>
                  <a:pt x="6334132" y="86264"/>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97FE34A8-04D8-48E5-8644-AAA33FC5CD33}"/>
              </a:ext>
            </a:extLst>
          </p:cNvPr>
          <p:cNvSpPr/>
          <p:nvPr/>
        </p:nvSpPr>
        <p:spPr>
          <a:xfrm>
            <a:off x="2199069" y="1188865"/>
            <a:ext cx="8040306" cy="5669135"/>
          </a:xfrm>
          <a:custGeom>
            <a:avLst/>
            <a:gdLst>
              <a:gd name="connsiteX0" fmla="*/ 0 w 2523837"/>
              <a:gd name="connsiteY0" fmla="*/ 3338699 h 3338699"/>
              <a:gd name="connsiteX1" fmla="*/ 431321 w 2523837"/>
              <a:gd name="connsiteY1" fmla="*/ 1768691 h 3338699"/>
              <a:gd name="connsiteX2" fmla="*/ 810883 w 2523837"/>
              <a:gd name="connsiteY2" fmla="*/ 880170 h 3338699"/>
              <a:gd name="connsiteX3" fmla="*/ 1751162 w 2523837"/>
              <a:gd name="connsiteY3" fmla="*/ 112419 h 3338699"/>
              <a:gd name="connsiteX4" fmla="*/ 2458528 w 2523837"/>
              <a:gd name="connsiteY4" fmla="*/ 17529 h 3338699"/>
              <a:gd name="connsiteX5" fmla="*/ 2449902 w 2523837"/>
              <a:gd name="connsiteY5" fmla="*/ 276 h 3338699"/>
              <a:gd name="connsiteX0" fmla="*/ 0 w 2535624"/>
              <a:gd name="connsiteY0" fmla="*/ 3351124 h 3351124"/>
              <a:gd name="connsiteX1" fmla="*/ 431321 w 2535624"/>
              <a:gd name="connsiteY1" fmla="*/ 1781116 h 3351124"/>
              <a:gd name="connsiteX2" fmla="*/ 810883 w 2535624"/>
              <a:gd name="connsiteY2" fmla="*/ 892595 h 3351124"/>
              <a:gd name="connsiteX3" fmla="*/ 1587261 w 2535624"/>
              <a:gd name="connsiteY3" fmla="*/ 340505 h 3351124"/>
              <a:gd name="connsiteX4" fmla="*/ 2458528 w 2535624"/>
              <a:gd name="connsiteY4" fmla="*/ 29954 h 3351124"/>
              <a:gd name="connsiteX5" fmla="*/ 2449902 w 2535624"/>
              <a:gd name="connsiteY5" fmla="*/ 12701 h 3351124"/>
              <a:gd name="connsiteX0" fmla="*/ 0 w 2511942"/>
              <a:gd name="connsiteY0" fmla="*/ 3545459 h 3545459"/>
              <a:gd name="connsiteX1" fmla="*/ 431321 w 2511942"/>
              <a:gd name="connsiteY1" fmla="*/ 1975451 h 3545459"/>
              <a:gd name="connsiteX2" fmla="*/ 810883 w 2511942"/>
              <a:gd name="connsiteY2" fmla="*/ 1086930 h 3545459"/>
              <a:gd name="connsiteX3" fmla="*/ 1587261 w 2511942"/>
              <a:gd name="connsiteY3" fmla="*/ 534840 h 3545459"/>
              <a:gd name="connsiteX4" fmla="*/ 2458528 w 2511942"/>
              <a:gd name="connsiteY4" fmla="*/ 224289 h 3545459"/>
              <a:gd name="connsiteX5" fmla="*/ 2380891 w 2511942"/>
              <a:gd name="connsiteY5" fmla="*/ 2 h 3545459"/>
              <a:gd name="connsiteX0" fmla="*/ 0 w 2389764"/>
              <a:gd name="connsiteY0" fmla="*/ 3545459 h 3545459"/>
              <a:gd name="connsiteX1" fmla="*/ 431321 w 2389764"/>
              <a:gd name="connsiteY1" fmla="*/ 1975451 h 3545459"/>
              <a:gd name="connsiteX2" fmla="*/ 810883 w 2389764"/>
              <a:gd name="connsiteY2" fmla="*/ 1086930 h 3545459"/>
              <a:gd name="connsiteX3" fmla="*/ 1587261 w 2389764"/>
              <a:gd name="connsiteY3" fmla="*/ 534840 h 3545459"/>
              <a:gd name="connsiteX4" fmla="*/ 2027207 w 2389764"/>
              <a:gd name="connsiteY4" fmla="*/ 414071 h 3545459"/>
              <a:gd name="connsiteX5" fmla="*/ 2380891 w 2389764"/>
              <a:gd name="connsiteY5" fmla="*/ 2 h 3545459"/>
              <a:gd name="connsiteX0" fmla="*/ 0 w 2389764"/>
              <a:gd name="connsiteY0" fmla="*/ 3545459 h 3545459"/>
              <a:gd name="connsiteX1" fmla="*/ 431321 w 2389764"/>
              <a:gd name="connsiteY1" fmla="*/ 1975451 h 3545459"/>
              <a:gd name="connsiteX2" fmla="*/ 810883 w 2389764"/>
              <a:gd name="connsiteY2" fmla="*/ 1086930 h 3545459"/>
              <a:gd name="connsiteX3" fmla="*/ 1587261 w 2389764"/>
              <a:gd name="connsiteY3" fmla="*/ 534840 h 3545459"/>
              <a:gd name="connsiteX4" fmla="*/ 2027207 w 2389764"/>
              <a:gd name="connsiteY4" fmla="*/ 414071 h 3545459"/>
              <a:gd name="connsiteX5" fmla="*/ 2380891 w 2389764"/>
              <a:gd name="connsiteY5" fmla="*/ 2 h 3545459"/>
              <a:gd name="connsiteX0" fmla="*/ 0 w 3883744"/>
              <a:gd name="connsiteY0" fmla="*/ 3278042 h 3278042"/>
              <a:gd name="connsiteX1" fmla="*/ 431321 w 3883744"/>
              <a:gd name="connsiteY1" fmla="*/ 1708034 h 3278042"/>
              <a:gd name="connsiteX2" fmla="*/ 810883 w 3883744"/>
              <a:gd name="connsiteY2" fmla="*/ 819513 h 3278042"/>
              <a:gd name="connsiteX3" fmla="*/ 1587261 w 3883744"/>
              <a:gd name="connsiteY3" fmla="*/ 267423 h 3278042"/>
              <a:gd name="connsiteX4" fmla="*/ 2027207 w 3883744"/>
              <a:gd name="connsiteY4" fmla="*/ 146654 h 3278042"/>
              <a:gd name="connsiteX5" fmla="*/ 3881887 w 3883744"/>
              <a:gd name="connsiteY5" fmla="*/ 4 h 3278042"/>
              <a:gd name="connsiteX0" fmla="*/ 0 w 3883749"/>
              <a:gd name="connsiteY0" fmla="*/ 3278042 h 3278042"/>
              <a:gd name="connsiteX1" fmla="*/ 431321 w 3883749"/>
              <a:gd name="connsiteY1" fmla="*/ 1708034 h 3278042"/>
              <a:gd name="connsiteX2" fmla="*/ 810883 w 3883749"/>
              <a:gd name="connsiteY2" fmla="*/ 819513 h 3278042"/>
              <a:gd name="connsiteX3" fmla="*/ 1561381 w 3883749"/>
              <a:gd name="connsiteY3" fmla="*/ 319182 h 3278042"/>
              <a:gd name="connsiteX4" fmla="*/ 2027207 w 3883749"/>
              <a:gd name="connsiteY4" fmla="*/ 146654 h 3278042"/>
              <a:gd name="connsiteX5" fmla="*/ 3881887 w 3883749"/>
              <a:gd name="connsiteY5" fmla="*/ 4 h 3278042"/>
              <a:gd name="connsiteX0" fmla="*/ 0 w 3884221"/>
              <a:gd name="connsiteY0" fmla="*/ 3278040 h 3278040"/>
              <a:gd name="connsiteX1" fmla="*/ 431321 w 3884221"/>
              <a:gd name="connsiteY1" fmla="*/ 1708032 h 3278040"/>
              <a:gd name="connsiteX2" fmla="*/ 810883 w 3884221"/>
              <a:gd name="connsiteY2" fmla="*/ 819511 h 3278040"/>
              <a:gd name="connsiteX3" fmla="*/ 1561381 w 3884221"/>
              <a:gd name="connsiteY3" fmla="*/ 319180 h 3278040"/>
              <a:gd name="connsiteX4" fmla="*/ 2346384 w 3884221"/>
              <a:gd name="connsiteY4" fmla="*/ 301928 h 3278040"/>
              <a:gd name="connsiteX5" fmla="*/ 3881887 w 3884221"/>
              <a:gd name="connsiteY5" fmla="*/ 2 h 3278040"/>
              <a:gd name="connsiteX0" fmla="*/ 0 w 3884221"/>
              <a:gd name="connsiteY0" fmla="*/ 3278040 h 3278040"/>
              <a:gd name="connsiteX1" fmla="*/ 431321 w 3884221"/>
              <a:gd name="connsiteY1" fmla="*/ 1708032 h 3278040"/>
              <a:gd name="connsiteX2" fmla="*/ 810883 w 3884221"/>
              <a:gd name="connsiteY2" fmla="*/ 819511 h 3278040"/>
              <a:gd name="connsiteX3" fmla="*/ 1561381 w 3884221"/>
              <a:gd name="connsiteY3" fmla="*/ 379565 h 3278040"/>
              <a:gd name="connsiteX4" fmla="*/ 2346384 w 3884221"/>
              <a:gd name="connsiteY4" fmla="*/ 301928 h 3278040"/>
              <a:gd name="connsiteX5" fmla="*/ 3881887 w 3884221"/>
              <a:gd name="connsiteY5" fmla="*/ 2 h 3278040"/>
              <a:gd name="connsiteX0" fmla="*/ 0 w 3884221"/>
              <a:gd name="connsiteY0" fmla="*/ 3278040 h 3278040"/>
              <a:gd name="connsiteX1" fmla="*/ 431321 w 3884221"/>
              <a:gd name="connsiteY1" fmla="*/ 1708032 h 3278040"/>
              <a:gd name="connsiteX2" fmla="*/ 810883 w 3884221"/>
              <a:gd name="connsiteY2" fmla="*/ 819511 h 3278040"/>
              <a:gd name="connsiteX3" fmla="*/ 1561381 w 3884221"/>
              <a:gd name="connsiteY3" fmla="*/ 379565 h 3278040"/>
              <a:gd name="connsiteX4" fmla="*/ 2346384 w 3884221"/>
              <a:gd name="connsiteY4" fmla="*/ 301928 h 3278040"/>
              <a:gd name="connsiteX5" fmla="*/ 3881887 w 3884221"/>
              <a:gd name="connsiteY5" fmla="*/ 2 h 3278040"/>
              <a:gd name="connsiteX0" fmla="*/ 0 w 3884221"/>
              <a:gd name="connsiteY0" fmla="*/ 3278040 h 3278040"/>
              <a:gd name="connsiteX1" fmla="*/ 646981 w 3884221"/>
              <a:gd name="connsiteY1" fmla="*/ 1768417 h 3278040"/>
              <a:gd name="connsiteX2" fmla="*/ 810883 w 3884221"/>
              <a:gd name="connsiteY2" fmla="*/ 819511 h 3278040"/>
              <a:gd name="connsiteX3" fmla="*/ 1561381 w 3884221"/>
              <a:gd name="connsiteY3" fmla="*/ 379565 h 3278040"/>
              <a:gd name="connsiteX4" fmla="*/ 2346384 w 3884221"/>
              <a:gd name="connsiteY4" fmla="*/ 301928 h 3278040"/>
              <a:gd name="connsiteX5" fmla="*/ 3881887 w 3884221"/>
              <a:gd name="connsiteY5" fmla="*/ 2 h 3278040"/>
              <a:gd name="connsiteX0" fmla="*/ 0 w 3884221"/>
              <a:gd name="connsiteY0" fmla="*/ 3278040 h 3278040"/>
              <a:gd name="connsiteX1" fmla="*/ 646981 w 3884221"/>
              <a:gd name="connsiteY1" fmla="*/ 1768417 h 3278040"/>
              <a:gd name="connsiteX2" fmla="*/ 888521 w 3884221"/>
              <a:gd name="connsiteY2" fmla="*/ 828137 h 3278040"/>
              <a:gd name="connsiteX3" fmla="*/ 1561381 w 3884221"/>
              <a:gd name="connsiteY3" fmla="*/ 379565 h 3278040"/>
              <a:gd name="connsiteX4" fmla="*/ 2346384 w 3884221"/>
              <a:gd name="connsiteY4" fmla="*/ 301928 h 3278040"/>
              <a:gd name="connsiteX5" fmla="*/ 3881887 w 3884221"/>
              <a:gd name="connsiteY5" fmla="*/ 2 h 327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4221" h="3278040">
                <a:moveTo>
                  <a:pt x="0" y="3278040"/>
                </a:moveTo>
                <a:cubicBezTo>
                  <a:pt x="148087" y="2697913"/>
                  <a:pt x="498894" y="2176734"/>
                  <a:pt x="646981" y="1768417"/>
                </a:cubicBezTo>
                <a:cubicBezTo>
                  <a:pt x="795068" y="1360100"/>
                  <a:pt x="736121" y="1059612"/>
                  <a:pt x="888521" y="828137"/>
                </a:cubicBezTo>
                <a:cubicBezTo>
                  <a:pt x="1040921" y="596662"/>
                  <a:pt x="1318404" y="467266"/>
                  <a:pt x="1561381" y="379565"/>
                </a:cubicBezTo>
                <a:cubicBezTo>
                  <a:pt x="1804358" y="291864"/>
                  <a:pt x="1959633" y="365189"/>
                  <a:pt x="2346384" y="301928"/>
                </a:cubicBezTo>
                <a:cubicBezTo>
                  <a:pt x="2733135" y="238668"/>
                  <a:pt x="3944428" y="-717"/>
                  <a:pt x="3881887" y="2"/>
                </a:cubicBez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906D45E2-F910-47A0-9A61-FFD1B9AEF5CD}"/>
              </a:ext>
            </a:extLst>
          </p:cNvPr>
          <p:cNvSpPr/>
          <p:nvPr/>
        </p:nvSpPr>
        <p:spPr>
          <a:xfrm>
            <a:off x="9871181" y="1188869"/>
            <a:ext cx="678238" cy="5655416"/>
          </a:xfrm>
          <a:custGeom>
            <a:avLst/>
            <a:gdLst>
              <a:gd name="connsiteX0" fmla="*/ 552091 w 552091"/>
              <a:gd name="connsiteY0" fmla="*/ 5538158 h 5538158"/>
              <a:gd name="connsiteX1" fmla="*/ 310551 w 552091"/>
              <a:gd name="connsiteY1" fmla="*/ 4373592 h 5538158"/>
              <a:gd name="connsiteX2" fmla="*/ 0 w 552091"/>
              <a:gd name="connsiteY2" fmla="*/ 1233577 h 5538158"/>
              <a:gd name="connsiteX3" fmla="*/ 310551 w 552091"/>
              <a:gd name="connsiteY3" fmla="*/ 0 h 5538158"/>
              <a:gd name="connsiteX4" fmla="*/ 310551 w 552091"/>
              <a:gd name="connsiteY4" fmla="*/ 0 h 5538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091" h="5538158">
                <a:moveTo>
                  <a:pt x="552091" y="5538158"/>
                </a:moveTo>
                <a:cubicBezTo>
                  <a:pt x="477328" y="5314590"/>
                  <a:pt x="402566" y="5091022"/>
                  <a:pt x="310551" y="4373592"/>
                </a:cubicBezTo>
                <a:cubicBezTo>
                  <a:pt x="218536" y="3656162"/>
                  <a:pt x="0" y="1962509"/>
                  <a:pt x="0" y="1233577"/>
                </a:cubicBezTo>
                <a:cubicBezTo>
                  <a:pt x="0" y="504645"/>
                  <a:pt x="310551" y="0"/>
                  <a:pt x="310551" y="0"/>
                </a:cubicBezTo>
                <a:lnTo>
                  <a:pt x="310551"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23266C24-2D77-4D3F-9F97-410C75CB4AD9}"/>
              </a:ext>
            </a:extLst>
          </p:cNvPr>
          <p:cNvGrpSpPr/>
          <p:nvPr/>
        </p:nvGrpSpPr>
        <p:grpSpPr>
          <a:xfrm>
            <a:off x="1704856" y="2496450"/>
            <a:ext cx="782590" cy="567595"/>
            <a:chOff x="3624980" y="670557"/>
            <a:chExt cx="782590" cy="567595"/>
          </a:xfrm>
        </p:grpSpPr>
        <p:pic>
          <p:nvPicPr>
            <p:cNvPr id="11" name="Picture 2" descr="Related image">
              <a:extLst>
                <a:ext uri="{FF2B5EF4-FFF2-40B4-BE49-F238E27FC236}">
                  <a16:creationId xmlns:a16="http://schemas.microsoft.com/office/drawing/2014/main" id="{3DC567A1-61A0-4A53-A983-7DBCA8008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2" y="670557"/>
              <a:ext cx="442048" cy="4420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173C836-B9AB-4306-A6E1-5A6E72B90278}"/>
                </a:ext>
              </a:extLst>
            </p:cNvPr>
            <p:cNvSpPr txBox="1"/>
            <p:nvPr/>
          </p:nvSpPr>
          <p:spPr>
            <a:xfrm>
              <a:off x="3624980" y="714932"/>
              <a:ext cx="494248" cy="523220"/>
            </a:xfrm>
            <a:prstGeom prst="rect">
              <a:avLst/>
            </a:prstGeom>
            <a:noFill/>
          </p:spPr>
          <p:txBody>
            <a:bodyPr wrap="square" rtlCol="0">
              <a:spAutoFit/>
            </a:bodyPr>
            <a:lstStyle/>
            <a:p>
              <a:r>
                <a:rPr lang="en-US" sz="2800" b="1" dirty="0">
                  <a:latin typeface="Tw Cen MT" panose="020B0602020104020603" pitchFamily="34" charset="0"/>
                </a:rPr>
                <a:t>A</a:t>
              </a:r>
            </a:p>
          </p:txBody>
        </p:sp>
      </p:grpSp>
      <p:grpSp>
        <p:nvGrpSpPr>
          <p:cNvPr id="13" name="Group 12">
            <a:extLst>
              <a:ext uri="{FF2B5EF4-FFF2-40B4-BE49-F238E27FC236}">
                <a16:creationId xmlns:a16="http://schemas.microsoft.com/office/drawing/2014/main" id="{C9474FC0-FA31-416D-87CF-D92A5E84F373}"/>
              </a:ext>
            </a:extLst>
          </p:cNvPr>
          <p:cNvGrpSpPr/>
          <p:nvPr/>
        </p:nvGrpSpPr>
        <p:grpSpPr>
          <a:xfrm>
            <a:off x="6990103" y="2241755"/>
            <a:ext cx="890062" cy="734962"/>
            <a:chOff x="6574728" y="807897"/>
            <a:chExt cx="890062" cy="734962"/>
          </a:xfrm>
        </p:grpSpPr>
        <p:pic>
          <p:nvPicPr>
            <p:cNvPr id="14" name="Picture 8" descr="Image result for CHURCH ICON">
              <a:extLst>
                <a:ext uri="{FF2B5EF4-FFF2-40B4-BE49-F238E27FC236}">
                  <a16:creationId xmlns:a16="http://schemas.microsoft.com/office/drawing/2014/main" id="{249B13FC-1ED8-4C01-96F7-8B5B5244A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5375" y="807897"/>
              <a:ext cx="609415" cy="60941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6AD0F7E-3D89-447D-A994-0B17B33D5CB4}"/>
                </a:ext>
              </a:extLst>
            </p:cNvPr>
            <p:cNvSpPr txBox="1"/>
            <p:nvPr/>
          </p:nvSpPr>
          <p:spPr>
            <a:xfrm>
              <a:off x="6574728" y="1019639"/>
              <a:ext cx="494248" cy="523220"/>
            </a:xfrm>
            <a:prstGeom prst="rect">
              <a:avLst/>
            </a:prstGeom>
            <a:noFill/>
          </p:spPr>
          <p:txBody>
            <a:bodyPr wrap="square" rtlCol="0">
              <a:spAutoFit/>
            </a:bodyPr>
            <a:lstStyle/>
            <a:p>
              <a:r>
                <a:rPr lang="en-US" sz="2800" b="1" dirty="0">
                  <a:latin typeface="Tw Cen MT" panose="020B0602020104020603" pitchFamily="34" charset="0"/>
                </a:rPr>
                <a:t>B</a:t>
              </a:r>
            </a:p>
          </p:txBody>
        </p:sp>
      </p:grpSp>
      <p:grpSp>
        <p:nvGrpSpPr>
          <p:cNvPr id="16" name="Group 15">
            <a:extLst>
              <a:ext uri="{FF2B5EF4-FFF2-40B4-BE49-F238E27FC236}">
                <a16:creationId xmlns:a16="http://schemas.microsoft.com/office/drawing/2014/main" id="{12DA2BB0-6173-42DA-A815-096718AE7F3B}"/>
              </a:ext>
            </a:extLst>
          </p:cNvPr>
          <p:cNvGrpSpPr/>
          <p:nvPr/>
        </p:nvGrpSpPr>
        <p:grpSpPr>
          <a:xfrm>
            <a:off x="10239375" y="4798350"/>
            <a:ext cx="898027" cy="682588"/>
            <a:chOff x="8123213" y="2982606"/>
            <a:chExt cx="898027" cy="682588"/>
          </a:xfrm>
        </p:grpSpPr>
        <p:pic>
          <p:nvPicPr>
            <p:cNvPr id="17" name="Picture 4" descr="Image result for CHURCH ICON">
              <a:extLst>
                <a:ext uri="{FF2B5EF4-FFF2-40B4-BE49-F238E27FC236}">
                  <a16:creationId xmlns:a16="http://schemas.microsoft.com/office/drawing/2014/main" id="{0845886B-7A86-4E6A-B34E-A23E07301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6712" y="2982606"/>
              <a:ext cx="604528" cy="55648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489BD59-558B-4714-9509-382D91691CD0}"/>
                </a:ext>
              </a:extLst>
            </p:cNvPr>
            <p:cNvSpPr txBox="1"/>
            <p:nvPr/>
          </p:nvSpPr>
          <p:spPr>
            <a:xfrm>
              <a:off x="8123213" y="3141974"/>
              <a:ext cx="494248" cy="523220"/>
            </a:xfrm>
            <a:prstGeom prst="rect">
              <a:avLst/>
            </a:prstGeom>
            <a:noFill/>
          </p:spPr>
          <p:txBody>
            <a:bodyPr wrap="square" rtlCol="0">
              <a:spAutoFit/>
            </a:bodyPr>
            <a:lstStyle/>
            <a:p>
              <a:r>
                <a:rPr lang="en-US" sz="2800" b="1" dirty="0">
                  <a:latin typeface="Tw Cen MT" panose="020B0602020104020603" pitchFamily="34" charset="0"/>
                </a:rPr>
                <a:t>C</a:t>
              </a:r>
            </a:p>
          </p:txBody>
        </p:sp>
      </p:grpSp>
      <p:grpSp>
        <p:nvGrpSpPr>
          <p:cNvPr id="19" name="Group 18">
            <a:extLst>
              <a:ext uri="{FF2B5EF4-FFF2-40B4-BE49-F238E27FC236}">
                <a16:creationId xmlns:a16="http://schemas.microsoft.com/office/drawing/2014/main" id="{C2CD7748-A545-4C01-AF2E-616FC99D325D}"/>
              </a:ext>
            </a:extLst>
          </p:cNvPr>
          <p:cNvGrpSpPr/>
          <p:nvPr/>
        </p:nvGrpSpPr>
        <p:grpSpPr>
          <a:xfrm>
            <a:off x="1735657" y="5388607"/>
            <a:ext cx="773154" cy="640748"/>
            <a:chOff x="7727152" y="6284190"/>
            <a:chExt cx="773154" cy="640748"/>
          </a:xfrm>
        </p:grpSpPr>
        <p:pic>
          <p:nvPicPr>
            <p:cNvPr id="20" name="Picture 6" descr="Image result for CHURCH ICON">
              <a:extLst>
                <a:ext uri="{FF2B5EF4-FFF2-40B4-BE49-F238E27FC236}">
                  <a16:creationId xmlns:a16="http://schemas.microsoft.com/office/drawing/2014/main" id="{5F46B9F7-140A-408A-B51C-D205EB5552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4114" y="6284190"/>
              <a:ext cx="506192" cy="50619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10EE542-6B60-4573-9849-CE529CCA7983}"/>
                </a:ext>
              </a:extLst>
            </p:cNvPr>
            <p:cNvSpPr txBox="1"/>
            <p:nvPr/>
          </p:nvSpPr>
          <p:spPr>
            <a:xfrm>
              <a:off x="7727152" y="6401718"/>
              <a:ext cx="494248" cy="523220"/>
            </a:xfrm>
            <a:prstGeom prst="rect">
              <a:avLst/>
            </a:prstGeom>
            <a:noFill/>
          </p:spPr>
          <p:txBody>
            <a:bodyPr wrap="square" rtlCol="0">
              <a:spAutoFit/>
            </a:bodyPr>
            <a:lstStyle/>
            <a:p>
              <a:r>
                <a:rPr lang="en-US" sz="2800" b="1" dirty="0">
                  <a:latin typeface="Tw Cen MT" panose="020B0602020104020603" pitchFamily="34" charset="0"/>
                </a:rPr>
                <a:t>D</a:t>
              </a:r>
            </a:p>
          </p:txBody>
        </p:sp>
      </p:grpSp>
      <p:sp>
        <p:nvSpPr>
          <p:cNvPr id="25" name="Rectangle 24">
            <a:extLst>
              <a:ext uri="{FF2B5EF4-FFF2-40B4-BE49-F238E27FC236}">
                <a16:creationId xmlns:a16="http://schemas.microsoft.com/office/drawing/2014/main" id="{CDB8BAD2-FCFD-4A22-9E73-A804BCA181AC}"/>
              </a:ext>
            </a:extLst>
          </p:cNvPr>
          <p:cNvSpPr/>
          <p:nvPr/>
        </p:nvSpPr>
        <p:spPr>
          <a:xfrm>
            <a:off x="-8492" y="-4"/>
            <a:ext cx="12200492" cy="1253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mj-lt"/>
              </a:rPr>
              <a:t>RELOCATION MERGER</a:t>
            </a:r>
          </a:p>
        </p:txBody>
      </p:sp>
      <p:sp>
        <p:nvSpPr>
          <p:cNvPr id="22" name="Arrow: Right 21">
            <a:extLst>
              <a:ext uri="{FF2B5EF4-FFF2-40B4-BE49-F238E27FC236}">
                <a16:creationId xmlns:a16="http://schemas.microsoft.com/office/drawing/2014/main" id="{C729B928-A83C-493C-B01B-140D9DA0F797}"/>
              </a:ext>
            </a:extLst>
          </p:cNvPr>
          <p:cNvSpPr/>
          <p:nvPr/>
        </p:nvSpPr>
        <p:spPr>
          <a:xfrm rot="21050199">
            <a:off x="2563056" y="5253038"/>
            <a:ext cx="2481066" cy="506192"/>
          </a:xfrm>
          <a:prstGeom prst="rightArrow">
            <a:avLst>
              <a:gd name="adj1" fmla="val 50000"/>
              <a:gd name="adj2" fmla="val 7944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5A19112C-3986-42ED-B9A4-566D291CF3FE}"/>
              </a:ext>
            </a:extLst>
          </p:cNvPr>
          <p:cNvGrpSpPr/>
          <p:nvPr/>
        </p:nvGrpSpPr>
        <p:grpSpPr>
          <a:xfrm rot="21387110">
            <a:off x="5153310" y="4496713"/>
            <a:ext cx="1679646" cy="1218719"/>
            <a:chOff x="3682100" y="4303977"/>
            <a:chExt cx="655186" cy="547495"/>
          </a:xfrm>
        </p:grpSpPr>
        <p:pic>
          <p:nvPicPr>
            <p:cNvPr id="24" name="Picture 4" descr="Image result for church icons">
              <a:extLst>
                <a:ext uri="{FF2B5EF4-FFF2-40B4-BE49-F238E27FC236}">
                  <a16:creationId xmlns:a16="http://schemas.microsoft.com/office/drawing/2014/main" id="{FB4729E3-3525-4B2B-9343-CE08F385262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rot="174181">
              <a:off x="3789791" y="4303977"/>
              <a:ext cx="547495" cy="54749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82E3FB0-8B5A-4F6B-B317-02D680940FCF}"/>
                </a:ext>
              </a:extLst>
            </p:cNvPr>
            <p:cNvSpPr txBox="1"/>
            <p:nvPr/>
          </p:nvSpPr>
          <p:spPr>
            <a:xfrm rot="212890">
              <a:off x="3682100" y="4558616"/>
              <a:ext cx="326291" cy="235050"/>
            </a:xfrm>
            <a:prstGeom prst="rect">
              <a:avLst/>
            </a:prstGeom>
            <a:noFill/>
          </p:spPr>
          <p:txBody>
            <a:bodyPr wrap="square" rtlCol="0">
              <a:spAutoFit/>
            </a:bodyPr>
            <a:lstStyle/>
            <a:p>
              <a:r>
                <a:rPr lang="en-US" sz="2800" b="1" dirty="0">
                  <a:latin typeface="Tw Cen MT" panose="020B0602020104020603" pitchFamily="34" charset="0"/>
                </a:rPr>
                <a:t>E</a:t>
              </a:r>
            </a:p>
          </p:txBody>
        </p:sp>
      </p:grpSp>
      <p:sp>
        <p:nvSpPr>
          <p:cNvPr id="27" name="Arrow: Right 26">
            <a:extLst>
              <a:ext uri="{FF2B5EF4-FFF2-40B4-BE49-F238E27FC236}">
                <a16:creationId xmlns:a16="http://schemas.microsoft.com/office/drawing/2014/main" id="{47C1458B-15E2-4AAD-BFBC-9113F684758D}"/>
              </a:ext>
            </a:extLst>
          </p:cNvPr>
          <p:cNvSpPr/>
          <p:nvPr/>
        </p:nvSpPr>
        <p:spPr>
          <a:xfrm rot="1929537">
            <a:off x="2193473" y="3676601"/>
            <a:ext cx="3368518" cy="506192"/>
          </a:xfrm>
          <a:prstGeom prst="rightArrow">
            <a:avLst>
              <a:gd name="adj1" fmla="val 50000"/>
              <a:gd name="adj2" fmla="val 7944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Right 27">
            <a:extLst>
              <a:ext uri="{FF2B5EF4-FFF2-40B4-BE49-F238E27FC236}">
                <a16:creationId xmlns:a16="http://schemas.microsoft.com/office/drawing/2014/main" id="{873D369D-D4D2-4BD0-AE03-389F0B0045E3}"/>
              </a:ext>
            </a:extLst>
          </p:cNvPr>
          <p:cNvSpPr/>
          <p:nvPr/>
        </p:nvSpPr>
        <p:spPr>
          <a:xfrm rot="7021197">
            <a:off x="5786605" y="3670723"/>
            <a:ext cx="2150011" cy="506192"/>
          </a:xfrm>
          <a:prstGeom prst="rightArrow">
            <a:avLst>
              <a:gd name="adj1" fmla="val 50000"/>
              <a:gd name="adj2" fmla="val 7944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rrow: Right 28">
            <a:extLst>
              <a:ext uri="{FF2B5EF4-FFF2-40B4-BE49-F238E27FC236}">
                <a16:creationId xmlns:a16="http://schemas.microsoft.com/office/drawing/2014/main" id="{3E22D21C-6A3F-4558-A865-74E2D4964530}"/>
              </a:ext>
            </a:extLst>
          </p:cNvPr>
          <p:cNvSpPr/>
          <p:nvPr/>
        </p:nvSpPr>
        <p:spPr>
          <a:xfrm rot="10800000">
            <a:off x="6932927" y="4976497"/>
            <a:ext cx="3287928" cy="506192"/>
          </a:xfrm>
          <a:prstGeom prst="rightArrow">
            <a:avLst>
              <a:gd name="adj1" fmla="val 50000"/>
              <a:gd name="adj2" fmla="val 7944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4634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40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4000"/>
                                        <p:tgtEl>
                                          <p:spTgt spid="2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up)">
                                      <p:cBhvr>
                                        <p:cTn id="13" dur="4000"/>
                                        <p:tgtEl>
                                          <p:spTgt spid="2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right)">
                                      <p:cBhvr>
                                        <p:cTn id="16" dur="4000"/>
                                        <p:tgtEl>
                                          <p:spTgt spid="29"/>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2500"/>
                                        <p:tgtEl>
                                          <p:spTgt spid="23"/>
                                        </p:tgtEl>
                                      </p:cBhvr>
                                    </p:animEffect>
                                  </p:childTnLst>
                                </p:cTn>
                              </p:par>
                            </p:childTnLst>
                          </p:cTn>
                        </p:par>
                        <p:par>
                          <p:cTn id="21" fill="hold">
                            <p:stCondLst>
                              <p:cond delay="6500"/>
                            </p:stCondLst>
                            <p:childTnLst>
                              <p:par>
                                <p:cTn id="22" presetID="10" presetClass="exit" presetSubtype="0" fill="hold" grpId="1" nodeType="afterEffect">
                                  <p:stCondLst>
                                    <p:cond delay="0"/>
                                  </p:stCondLst>
                                  <p:childTnLst>
                                    <p:animEffect transition="out" filter="fade">
                                      <p:cBhvr>
                                        <p:cTn id="23" dur="3000"/>
                                        <p:tgtEl>
                                          <p:spTgt spid="22"/>
                                        </p:tgtEl>
                                      </p:cBhvr>
                                    </p:animEffect>
                                    <p:set>
                                      <p:cBhvr>
                                        <p:cTn id="24" dur="1" fill="hold">
                                          <p:stCondLst>
                                            <p:cond delay="2999"/>
                                          </p:stCondLst>
                                        </p:cTn>
                                        <p:tgtEl>
                                          <p:spTgt spid="2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3000"/>
                                        <p:tgtEl>
                                          <p:spTgt spid="27"/>
                                        </p:tgtEl>
                                      </p:cBhvr>
                                    </p:animEffect>
                                    <p:set>
                                      <p:cBhvr>
                                        <p:cTn id="27" dur="1" fill="hold">
                                          <p:stCondLst>
                                            <p:cond delay="2999"/>
                                          </p:stCondLst>
                                        </p:cTn>
                                        <p:tgtEl>
                                          <p:spTgt spid="2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3000"/>
                                        <p:tgtEl>
                                          <p:spTgt spid="28"/>
                                        </p:tgtEl>
                                      </p:cBhvr>
                                    </p:animEffect>
                                    <p:set>
                                      <p:cBhvr>
                                        <p:cTn id="30" dur="1" fill="hold">
                                          <p:stCondLst>
                                            <p:cond delay="2999"/>
                                          </p:stCondLst>
                                        </p:cTn>
                                        <p:tgtEl>
                                          <p:spTgt spid="2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3000"/>
                                        <p:tgtEl>
                                          <p:spTgt spid="29"/>
                                        </p:tgtEl>
                                      </p:cBhvr>
                                    </p:animEffect>
                                    <p:set>
                                      <p:cBhvr>
                                        <p:cTn id="33" dur="1" fill="hold">
                                          <p:stCondLst>
                                            <p:cond delay="2999"/>
                                          </p:stCondLst>
                                        </p:cTn>
                                        <p:tgtEl>
                                          <p:spTgt spid="2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3000"/>
                                        <p:tgtEl>
                                          <p:spTgt spid="19"/>
                                        </p:tgtEl>
                                      </p:cBhvr>
                                    </p:animEffect>
                                    <p:set>
                                      <p:cBhvr>
                                        <p:cTn id="36" dur="1" fill="hold">
                                          <p:stCondLst>
                                            <p:cond delay="2999"/>
                                          </p:stCondLst>
                                        </p:cTn>
                                        <p:tgtEl>
                                          <p:spTgt spid="19"/>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3000"/>
                                        <p:tgtEl>
                                          <p:spTgt spid="10"/>
                                        </p:tgtEl>
                                      </p:cBhvr>
                                    </p:animEffect>
                                    <p:set>
                                      <p:cBhvr>
                                        <p:cTn id="39" dur="1" fill="hold">
                                          <p:stCondLst>
                                            <p:cond delay="2999"/>
                                          </p:stCondLst>
                                        </p:cTn>
                                        <p:tgtEl>
                                          <p:spTgt spid="1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3000"/>
                                        <p:tgtEl>
                                          <p:spTgt spid="13"/>
                                        </p:tgtEl>
                                      </p:cBhvr>
                                    </p:animEffect>
                                    <p:set>
                                      <p:cBhvr>
                                        <p:cTn id="42" dur="1" fill="hold">
                                          <p:stCondLst>
                                            <p:cond delay="2999"/>
                                          </p:stCondLst>
                                        </p:cTn>
                                        <p:tgtEl>
                                          <p:spTgt spid="1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3000"/>
                                        <p:tgtEl>
                                          <p:spTgt spid="16"/>
                                        </p:tgtEl>
                                      </p:cBhvr>
                                    </p:animEffect>
                                    <p:set>
                                      <p:cBhvr>
                                        <p:cTn id="45" dur="1" fill="hold">
                                          <p:stCondLst>
                                            <p:cond delay="2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7" grpId="0" animBg="1"/>
      <p:bldP spid="27" grpId="1" animBg="1"/>
      <p:bldP spid="28" grpId="0" animBg="1"/>
      <p:bldP spid="28" grpId="1" animBg="1"/>
      <p:bldP spid="29" grpId="0" animBg="1"/>
      <p:bldP spid="2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E7D7481-5E92-4FED-AB8D-FA1F8CF798FC}"/>
              </a:ext>
            </a:extLst>
          </p:cNvPr>
          <p:cNvSpPr/>
          <p:nvPr/>
        </p:nvSpPr>
        <p:spPr>
          <a:xfrm rot="16701026">
            <a:off x="5829980" y="-2793141"/>
            <a:ext cx="552091" cy="12419711"/>
          </a:xfrm>
          <a:custGeom>
            <a:avLst/>
            <a:gdLst>
              <a:gd name="connsiteX0" fmla="*/ 552091 w 552091"/>
              <a:gd name="connsiteY0" fmla="*/ 5538158 h 5538158"/>
              <a:gd name="connsiteX1" fmla="*/ 310551 w 552091"/>
              <a:gd name="connsiteY1" fmla="*/ 4373592 h 5538158"/>
              <a:gd name="connsiteX2" fmla="*/ 0 w 552091"/>
              <a:gd name="connsiteY2" fmla="*/ 1233577 h 5538158"/>
              <a:gd name="connsiteX3" fmla="*/ 310551 w 552091"/>
              <a:gd name="connsiteY3" fmla="*/ 0 h 5538158"/>
              <a:gd name="connsiteX4" fmla="*/ 310551 w 552091"/>
              <a:gd name="connsiteY4" fmla="*/ 0 h 5538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091" h="5538158">
                <a:moveTo>
                  <a:pt x="552091" y="5538158"/>
                </a:moveTo>
                <a:cubicBezTo>
                  <a:pt x="477328" y="5314590"/>
                  <a:pt x="402566" y="5091022"/>
                  <a:pt x="310551" y="4373592"/>
                </a:cubicBezTo>
                <a:cubicBezTo>
                  <a:pt x="218536" y="3656162"/>
                  <a:pt x="0" y="1962509"/>
                  <a:pt x="0" y="1233577"/>
                </a:cubicBezTo>
                <a:cubicBezTo>
                  <a:pt x="0" y="504645"/>
                  <a:pt x="310551" y="0"/>
                  <a:pt x="310551" y="0"/>
                </a:cubicBezTo>
                <a:lnTo>
                  <a:pt x="310551"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Shape 2">
            <a:extLst>
              <a:ext uri="{FF2B5EF4-FFF2-40B4-BE49-F238E27FC236}">
                <a16:creationId xmlns:a16="http://schemas.microsoft.com/office/drawing/2014/main" id="{325FC35D-4171-4ECB-8379-43D0DA4AF816}"/>
              </a:ext>
            </a:extLst>
          </p:cNvPr>
          <p:cNvSpPr/>
          <p:nvPr/>
        </p:nvSpPr>
        <p:spPr>
          <a:xfrm>
            <a:off x="5944593" y="-3"/>
            <a:ext cx="1204075" cy="6858003"/>
          </a:xfrm>
          <a:custGeom>
            <a:avLst/>
            <a:gdLst>
              <a:gd name="connsiteX0" fmla="*/ 0 w 1204075"/>
              <a:gd name="connsiteY0" fmla="*/ 0 h 5244860"/>
              <a:gd name="connsiteX1" fmla="*/ 1181819 w 1204075"/>
              <a:gd name="connsiteY1" fmla="*/ 2976113 h 5244860"/>
              <a:gd name="connsiteX2" fmla="*/ 776378 w 1204075"/>
              <a:gd name="connsiteY2" fmla="*/ 5244860 h 5244860"/>
            </a:gdLst>
            <a:ahLst/>
            <a:cxnLst>
              <a:cxn ang="0">
                <a:pos x="connsiteX0" y="connsiteY0"/>
              </a:cxn>
              <a:cxn ang="0">
                <a:pos x="connsiteX1" y="connsiteY1"/>
              </a:cxn>
              <a:cxn ang="0">
                <a:pos x="connsiteX2" y="connsiteY2"/>
              </a:cxn>
            </a:cxnLst>
            <a:rect l="l" t="t" r="r" b="b"/>
            <a:pathLst>
              <a:path w="1204075" h="5244860">
                <a:moveTo>
                  <a:pt x="0" y="0"/>
                </a:moveTo>
                <a:cubicBezTo>
                  <a:pt x="526211" y="1050985"/>
                  <a:pt x="1052423" y="2101970"/>
                  <a:pt x="1181819" y="2976113"/>
                </a:cubicBezTo>
                <a:cubicBezTo>
                  <a:pt x="1311215" y="3850256"/>
                  <a:pt x="836763" y="4563373"/>
                  <a:pt x="776378" y="5244860"/>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Shape 3">
            <a:extLst>
              <a:ext uri="{FF2B5EF4-FFF2-40B4-BE49-F238E27FC236}">
                <a16:creationId xmlns:a16="http://schemas.microsoft.com/office/drawing/2014/main" id="{47C1111F-3BE6-46D3-BD35-441EEFF6AA17}"/>
              </a:ext>
            </a:extLst>
          </p:cNvPr>
          <p:cNvSpPr/>
          <p:nvPr/>
        </p:nvSpPr>
        <p:spPr>
          <a:xfrm>
            <a:off x="6038011" y="-3"/>
            <a:ext cx="1204075" cy="6858003"/>
          </a:xfrm>
          <a:custGeom>
            <a:avLst/>
            <a:gdLst>
              <a:gd name="connsiteX0" fmla="*/ 0 w 1204075"/>
              <a:gd name="connsiteY0" fmla="*/ 0 h 5244860"/>
              <a:gd name="connsiteX1" fmla="*/ 1181819 w 1204075"/>
              <a:gd name="connsiteY1" fmla="*/ 2976113 h 5244860"/>
              <a:gd name="connsiteX2" fmla="*/ 776378 w 1204075"/>
              <a:gd name="connsiteY2" fmla="*/ 5244860 h 5244860"/>
            </a:gdLst>
            <a:ahLst/>
            <a:cxnLst>
              <a:cxn ang="0">
                <a:pos x="connsiteX0" y="connsiteY0"/>
              </a:cxn>
              <a:cxn ang="0">
                <a:pos x="connsiteX1" y="connsiteY1"/>
              </a:cxn>
              <a:cxn ang="0">
                <a:pos x="connsiteX2" y="connsiteY2"/>
              </a:cxn>
            </a:cxnLst>
            <a:rect l="l" t="t" r="r" b="b"/>
            <a:pathLst>
              <a:path w="1204075" h="5244860">
                <a:moveTo>
                  <a:pt x="0" y="0"/>
                </a:moveTo>
                <a:cubicBezTo>
                  <a:pt x="526211" y="1050985"/>
                  <a:pt x="1052423" y="2101970"/>
                  <a:pt x="1181819" y="2976113"/>
                </a:cubicBezTo>
                <a:cubicBezTo>
                  <a:pt x="1311215" y="3850256"/>
                  <a:pt x="836763" y="4563373"/>
                  <a:pt x="776378" y="5244860"/>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7AC8BC89-6011-45D9-B28B-78EE18BCB16C}"/>
              </a:ext>
            </a:extLst>
          </p:cNvPr>
          <p:cNvSpPr/>
          <p:nvPr/>
        </p:nvSpPr>
        <p:spPr>
          <a:xfrm>
            <a:off x="0" y="5425147"/>
            <a:ext cx="12192000" cy="1147350"/>
          </a:xfrm>
          <a:custGeom>
            <a:avLst/>
            <a:gdLst>
              <a:gd name="connsiteX0" fmla="*/ 0 w 6337860"/>
              <a:gd name="connsiteY0" fmla="*/ 0 h 444373"/>
              <a:gd name="connsiteX1" fmla="*/ 3338423 w 6337860"/>
              <a:gd name="connsiteY1" fmla="*/ 431321 h 444373"/>
              <a:gd name="connsiteX2" fmla="*/ 5926348 w 6337860"/>
              <a:gd name="connsiteY2" fmla="*/ 310551 h 444373"/>
              <a:gd name="connsiteX3" fmla="*/ 6297283 w 6337860"/>
              <a:gd name="connsiteY3" fmla="*/ 86264 h 444373"/>
              <a:gd name="connsiteX0" fmla="*/ 0 w 6300062"/>
              <a:gd name="connsiteY0" fmla="*/ 0 h 458932"/>
              <a:gd name="connsiteX1" fmla="*/ 3338423 w 6300062"/>
              <a:gd name="connsiteY1" fmla="*/ 431321 h 458932"/>
              <a:gd name="connsiteX2" fmla="*/ 4903815 w 6300062"/>
              <a:gd name="connsiteY2" fmla="*/ 379562 h 458932"/>
              <a:gd name="connsiteX3" fmla="*/ 6297283 w 6300062"/>
              <a:gd name="connsiteY3" fmla="*/ 86264 h 458932"/>
              <a:gd name="connsiteX0" fmla="*/ 0 w 6336829"/>
              <a:gd name="connsiteY0" fmla="*/ 0 h 458932"/>
              <a:gd name="connsiteX1" fmla="*/ 3338423 w 6336829"/>
              <a:gd name="connsiteY1" fmla="*/ 431321 h 458932"/>
              <a:gd name="connsiteX2" fmla="*/ 4903815 w 6336829"/>
              <a:gd name="connsiteY2" fmla="*/ 379562 h 458932"/>
              <a:gd name="connsiteX3" fmla="*/ 6334132 w 6336829"/>
              <a:gd name="connsiteY3" fmla="*/ 86264 h 458932"/>
              <a:gd name="connsiteX0" fmla="*/ 0 w 6392102"/>
              <a:gd name="connsiteY0" fmla="*/ 1078302 h 1107509"/>
              <a:gd name="connsiteX1" fmla="*/ 3393696 w 6392102"/>
              <a:gd name="connsiteY1" fmla="*/ 345057 h 1107509"/>
              <a:gd name="connsiteX2" fmla="*/ 4959088 w 6392102"/>
              <a:gd name="connsiteY2" fmla="*/ 293298 h 1107509"/>
              <a:gd name="connsiteX3" fmla="*/ 6389405 w 6392102"/>
              <a:gd name="connsiteY3" fmla="*/ 0 h 1107509"/>
              <a:gd name="connsiteX0" fmla="*/ 0 w 6392102"/>
              <a:gd name="connsiteY0" fmla="*/ 1078302 h 1078302"/>
              <a:gd name="connsiteX1" fmla="*/ 3393696 w 6392102"/>
              <a:gd name="connsiteY1" fmla="*/ 345057 h 1078302"/>
              <a:gd name="connsiteX2" fmla="*/ 4959088 w 6392102"/>
              <a:gd name="connsiteY2" fmla="*/ 293298 h 1078302"/>
              <a:gd name="connsiteX3" fmla="*/ 6389405 w 6392102"/>
              <a:gd name="connsiteY3" fmla="*/ 0 h 1078302"/>
              <a:gd name="connsiteX0" fmla="*/ 0 w 6392482"/>
              <a:gd name="connsiteY0" fmla="*/ 1092537 h 1092537"/>
              <a:gd name="connsiteX1" fmla="*/ 3393696 w 6392482"/>
              <a:gd name="connsiteY1" fmla="*/ 359292 h 1092537"/>
              <a:gd name="connsiteX2" fmla="*/ 5088056 w 6392482"/>
              <a:gd name="connsiteY2" fmla="*/ 14235 h 1092537"/>
              <a:gd name="connsiteX3" fmla="*/ 6389405 w 6392482"/>
              <a:gd name="connsiteY3" fmla="*/ 14235 h 1092537"/>
              <a:gd name="connsiteX0" fmla="*/ 0 w 6392859"/>
              <a:gd name="connsiteY0" fmla="*/ 1078339 h 1078339"/>
              <a:gd name="connsiteX1" fmla="*/ 3393696 w 6392859"/>
              <a:gd name="connsiteY1" fmla="*/ 345094 h 1078339"/>
              <a:gd name="connsiteX2" fmla="*/ 5088056 w 6392859"/>
              <a:gd name="connsiteY2" fmla="*/ 37 h 1078339"/>
              <a:gd name="connsiteX3" fmla="*/ 6389405 w 6392859"/>
              <a:gd name="connsiteY3" fmla="*/ 37 h 1078339"/>
              <a:gd name="connsiteX0" fmla="*/ 0 w 6659028"/>
              <a:gd name="connsiteY0" fmla="*/ 1086073 h 1086073"/>
              <a:gd name="connsiteX1" fmla="*/ 3393696 w 6659028"/>
              <a:gd name="connsiteY1" fmla="*/ 352828 h 1086073"/>
              <a:gd name="connsiteX2" fmla="*/ 5088056 w 6659028"/>
              <a:gd name="connsiteY2" fmla="*/ 7771 h 1086073"/>
              <a:gd name="connsiteX3" fmla="*/ 6656554 w 6659028"/>
              <a:gd name="connsiteY3" fmla="*/ 663379 h 1086073"/>
              <a:gd name="connsiteX0" fmla="*/ 0 w 6662123"/>
              <a:gd name="connsiteY0" fmla="*/ 1153690 h 1153690"/>
              <a:gd name="connsiteX1" fmla="*/ 3393696 w 6662123"/>
              <a:gd name="connsiteY1" fmla="*/ 420445 h 1153690"/>
              <a:gd name="connsiteX2" fmla="*/ 5723685 w 6662123"/>
              <a:gd name="connsiteY2" fmla="*/ 6377 h 1153690"/>
              <a:gd name="connsiteX3" fmla="*/ 6656554 w 6662123"/>
              <a:gd name="connsiteY3" fmla="*/ 730996 h 1153690"/>
              <a:gd name="connsiteX0" fmla="*/ 0 w 6662413"/>
              <a:gd name="connsiteY0" fmla="*/ 1157776 h 1157776"/>
              <a:gd name="connsiteX1" fmla="*/ 3237092 w 6662413"/>
              <a:gd name="connsiteY1" fmla="*/ 364146 h 1157776"/>
              <a:gd name="connsiteX2" fmla="*/ 5723685 w 6662413"/>
              <a:gd name="connsiteY2" fmla="*/ 10463 h 1157776"/>
              <a:gd name="connsiteX3" fmla="*/ 6656554 w 6662413"/>
              <a:gd name="connsiteY3" fmla="*/ 735082 h 1157776"/>
              <a:gd name="connsiteX0" fmla="*/ 0 w 6373257"/>
              <a:gd name="connsiteY0" fmla="*/ 1147350 h 1147350"/>
              <a:gd name="connsiteX1" fmla="*/ 3237092 w 6373257"/>
              <a:gd name="connsiteY1" fmla="*/ 353720 h 1147350"/>
              <a:gd name="connsiteX2" fmla="*/ 5723685 w 6373257"/>
              <a:gd name="connsiteY2" fmla="*/ 37 h 1147350"/>
              <a:gd name="connsiteX3" fmla="*/ 6361771 w 6373257"/>
              <a:gd name="connsiteY3" fmla="*/ 370973 h 1147350"/>
            </a:gdLst>
            <a:ahLst/>
            <a:cxnLst>
              <a:cxn ang="0">
                <a:pos x="connsiteX0" y="connsiteY0"/>
              </a:cxn>
              <a:cxn ang="0">
                <a:pos x="connsiteX1" y="connsiteY1"/>
              </a:cxn>
              <a:cxn ang="0">
                <a:pos x="connsiteX2" y="connsiteY2"/>
              </a:cxn>
              <a:cxn ang="0">
                <a:pos x="connsiteX3" y="connsiteY3"/>
              </a:cxn>
            </a:cxnLst>
            <a:rect l="l" t="t" r="r" b="b"/>
            <a:pathLst>
              <a:path w="6373257" h="1147350">
                <a:moveTo>
                  <a:pt x="0" y="1147350"/>
                </a:moveTo>
                <a:cubicBezTo>
                  <a:pt x="816081" y="431358"/>
                  <a:pt x="2283144" y="544939"/>
                  <a:pt x="3237092" y="353720"/>
                </a:cubicBezTo>
                <a:cubicBezTo>
                  <a:pt x="4191040" y="162501"/>
                  <a:pt x="5202905" y="-2838"/>
                  <a:pt x="5723685" y="37"/>
                </a:cubicBezTo>
                <a:cubicBezTo>
                  <a:pt x="6244465" y="2912"/>
                  <a:pt x="6422875" y="454362"/>
                  <a:pt x="6361771" y="370973"/>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Freeform: Shape 6">
            <a:extLst>
              <a:ext uri="{FF2B5EF4-FFF2-40B4-BE49-F238E27FC236}">
                <a16:creationId xmlns:a16="http://schemas.microsoft.com/office/drawing/2014/main" id="{56CAB938-960F-4739-B4A2-F0A20D2F1EEE}"/>
              </a:ext>
            </a:extLst>
          </p:cNvPr>
          <p:cNvSpPr/>
          <p:nvPr/>
        </p:nvSpPr>
        <p:spPr>
          <a:xfrm rot="4088006">
            <a:off x="-314874" y="3175373"/>
            <a:ext cx="4473718" cy="458932"/>
          </a:xfrm>
          <a:custGeom>
            <a:avLst/>
            <a:gdLst>
              <a:gd name="connsiteX0" fmla="*/ 0 w 6337860"/>
              <a:gd name="connsiteY0" fmla="*/ 0 h 444373"/>
              <a:gd name="connsiteX1" fmla="*/ 3338423 w 6337860"/>
              <a:gd name="connsiteY1" fmla="*/ 431321 h 444373"/>
              <a:gd name="connsiteX2" fmla="*/ 5926348 w 6337860"/>
              <a:gd name="connsiteY2" fmla="*/ 310551 h 444373"/>
              <a:gd name="connsiteX3" fmla="*/ 6297283 w 6337860"/>
              <a:gd name="connsiteY3" fmla="*/ 86264 h 444373"/>
              <a:gd name="connsiteX0" fmla="*/ 0 w 6300062"/>
              <a:gd name="connsiteY0" fmla="*/ 0 h 458932"/>
              <a:gd name="connsiteX1" fmla="*/ 3338423 w 6300062"/>
              <a:gd name="connsiteY1" fmla="*/ 431321 h 458932"/>
              <a:gd name="connsiteX2" fmla="*/ 4903815 w 6300062"/>
              <a:gd name="connsiteY2" fmla="*/ 379562 h 458932"/>
              <a:gd name="connsiteX3" fmla="*/ 6297283 w 6300062"/>
              <a:gd name="connsiteY3" fmla="*/ 86264 h 458932"/>
              <a:gd name="connsiteX0" fmla="*/ 0 w 6336829"/>
              <a:gd name="connsiteY0" fmla="*/ 0 h 458932"/>
              <a:gd name="connsiteX1" fmla="*/ 3338423 w 6336829"/>
              <a:gd name="connsiteY1" fmla="*/ 431321 h 458932"/>
              <a:gd name="connsiteX2" fmla="*/ 4903815 w 6336829"/>
              <a:gd name="connsiteY2" fmla="*/ 379562 h 458932"/>
              <a:gd name="connsiteX3" fmla="*/ 6334132 w 6336829"/>
              <a:gd name="connsiteY3" fmla="*/ 86264 h 458932"/>
            </a:gdLst>
            <a:ahLst/>
            <a:cxnLst>
              <a:cxn ang="0">
                <a:pos x="connsiteX0" y="connsiteY0"/>
              </a:cxn>
              <a:cxn ang="0">
                <a:pos x="connsiteX1" y="connsiteY1"/>
              </a:cxn>
              <a:cxn ang="0">
                <a:pos x="connsiteX2" y="connsiteY2"/>
              </a:cxn>
              <a:cxn ang="0">
                <a:pos x="connsiteX3" y="connsiteY3"/>
              </a:cxn>
            </a:cxnLst>
            <a:rect l="l" t="t" r="r" b="b"/>
            <a:pathLst>
              <a:path w="6336829" h="458932">
                <a:moveTo>
                  <a:pt x="0" y="0"/>
                </a:moveTo>
                <a:cubicBezTo>
                  <a:pt x="1175349" y="189781"/>
                  <a:pt x="2521121" y="368061"/>
                  <a:pt x="3338423" y="431321"/>
                </a:cubicBezTo>
                <a:cubicBezTo>
                  <a:pt x="4155725" y="494581"/>
                  <a:pt x="4404530" y="437071"/>
                  <a:pt x="4903815" y="379562"/>
                </a:cubicBezTo>
                <a:cubicBezTo>
                  <a:pt x="5403100" y="322053"/>
                  <a:pt x="6395236" y="169653"/>
                  <a:pt x="6334132" y="86264"/>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97FE34A8-04D8-48E5-8644-AAA33FC5CD33}"/>
              </a:ext>
            </a:extLst>
          </p:cNvPr>
          <p:cNvSpPr/>
          <p:nvPr/>
        </p:nvSpPr>
        <p:spPr>
          <a:xfrm>
            <a:off x="2199069" y="1188865"/>
            <a:ext cx="8040306" cy="5669135"/>
          </a:xfrm>
          <a:custGeom>
            <a:avLst/>
            <a:gdLst>
              <a:gd name="connsiteX0" fmla="*/ 0 w 2523837"/>
              <a:gd name="connsiteY0" fmla="*/ 3338699 h 3338699"/>
              <a:gd name="connsiteX1" fmla="*/ 431321 w 2523837"/>
              <a:gd name="connsiteY1" fmla="*/ 1768691 h 3338699"/>
              <a:gd name="connsiteX2" fmla="*/ 810883 w 2523837"/>
              <a:gd name="connsiteY2" fmla="*/ 880170 h 3338699"/>
              <a:gd name="connsiteX3" fmla="*/ 1751162 w 2523837"/>
              <a:gd name="connsiteY3" fmla="*/ 112419 h 3338699"/>
              <a:gd name="connsiteX4" fmla="*/ 2458528 w 2523837"/>
              <a:gd name="connsiteY4" fmla="*/ 17529 h 3338699"/>
              <a:gd name="connsiteX5" fmla="*/ 2449902 w 2523837"/>
              <a:gd name="connsiteY5" fmla="*/ 276 h 3338699"/>
              <a:gd name="connsiteX0" fmla="*/ 0 w 2535624"/>
              <a:gd name="connsiteY0" fmla="*/ 3351124 h 3351124"/>
              <a:gd name="connsiteX1" fmla="*/ 431321 w 2535624"/>
              <a:gd name="connsiteY1" fmla="*/ 1781116 h 3351124"/>
              <a:gd name="connsiteX2" fmla="*/ 810883 w 2535624"/>
              <a:gd name="connsiteY2" fmla="*/ 892595 h 3351124"/>
              <a:gd name="connsiteX3" fmla="*/ 1587261 w 2535624"/>
              <a:gd name="connsiteY3" fmla="*/ 340505 h 3351124"/>
              <a:gd name="connsiteX4" fmla="*/ 2458528 w 2535624"/>
              <a:gd name="connsiteY4" fmla="*/ 29954 h 3351124"/>
              <a:gd name="connsiteX5" fmla="*/ 2449902 w 2535624"/>
              <a:gd name="connsiteY5" fmla="*/ 12701 h 3351124"/>
              <a:gd name="connsiteX0" fmla="*/ 0 w 2511942"/>
              <a:gd name="connsiteY0" fmla="*/ 3545459 h 3545459"/>
              <a:gd name="connsiteX1" fmla="*/ 431321 w 2511942"/>
              <a:gd name="connsiteY1" fmla="*/ 1975451 h 3545459"/>
              <a:gd name="connsiteX2" fmla="*/ 810883 w 2511942"/>
              <a:gd name="connsiteY2" fmla="*/ 1086930 h 3545459"/>
              <a:gd name="connsiteX3" fmla="*/ 1587261 w 2511942"/>
              <a:gd name="connsiteY3" fmla="*/ 534840 h 3545459"/>
              <a:gd name="connsiteX4" fmla="*/ 2458528 w 2511942"/>
              <a:gd name="connsiteY4" fmla="*/ 224289 h 3545459"/>
              <a:gd name="connsiteX5" fmla="*/ 2380891 w 2511942"/>
              <a:gd name="connsiteY5" fmla="*/ 2 h 3545459"/>
              <a:gd name="connsiteX0" fmla="*/ 0 w 2389764"/>
              <a:gd name="connsiteY0" fmla="*/ 3545459 h 3545459"/>
              <a:gd name="connsiteX1" fmla="*/ 431321 w 2389764"/>
              <a:gd name="connsiteY1" fmla="*/ 1975451 h 3545459"/>
              <a:gd name="connsiteX2" fmla="*/ 810883 w 2389764"/>
              <a:gd name="connsiteY2" fmla="*/ 1086930 h 3545459"/>
              <a:gd name="connsiteX3" fmla="*/ 1587261 w 2389764"/>
              <a:gd name="connsiteY3" fmla="*/ 534840 h 3545459"/>
              <a:gd name="connsiteX4" fmla="*/ 2027207 w 2389764"/>
              <a:gd name="connsiteY4" fmla="*/ 414071 h 3545459"/>
              <a:gd name="connsiteX5" fmla="*/ 2380891 w 2389764"/>
              <a:gd name="connsiteY5" fmla="*/ 2 h 3545459"/>
              <a:gd name="connsiteX0" fmla="*/ 0 w 2389764"/>
              <a:gd name="connsiteY0" fmla="*/ 3545459 h 3545459"/>
              <a:gd name="connsiteX1" fmla="*/ 431321 w 2389764"/>
              <a:gd name="connsiteY1" fmla="*/ 1975451 h 3545459"/>
              <a:gd name="connsiteX2" fmla="*/ 810883 w 2389764"/>
              <a:gd name="connsiteY2" fmla="*/ 1086930 h 3545459"/>
              <a:gd name="connsiteX3" fmla="*/ 1587261 w 2389764"/>
              <a:gd name="connsiteY3" fmla="*/ 534840 h 3545459"/>
              <a:gd name="connsiteX4" fmla="*/ 2027207 w 2389764"/>
              <a:gd name="connsiteY4" fmla="*/ 414071 h 3545459"/>
              <a:gd name="connsiteX5" fmla="*/ 2380891 w 2389764"/>
              <a:gd name="connsiteY5" fmla="*/ 2 h 3545459"/>
              <a:gd name="connsiteX0" fmla="*/ 0 w 3883744"/>
              <a:gd name="connsiteY0" fmla="*/ 3278042 h 3278042"/>
              <a:gd name="connsiteX1" fmla="*/ 431321 w 3883744"/>
              <a:gd name="connsiteY1" fmla="*/ 1708034 h 3278042"/>
              <a:gd name="connsiteX2" fmla="*/ 810883 w 3883744"/>
              <a:gd name="connsiteY2" fmla="*/ 819513 h 3278042"/>
              <a:gd name="connsiteX3" fmla="*/ 1587261 w 3883744"/>
              <a:gd name="connsiteY3" fmla="*/ 267423 h 3278042"/>
              <a:gd name="connsiteX4" fmla="*/ 2027207 w 3883744"/>
              <a:gd name="connsiteY4" fmla="*/ 146654 h 3278042"/>
              <a:gd name="connsiteX5" fmla="*/ 3881887 w 3883744"/>
              <a:gd name="connsiteY5" fmla="*/ 4 h 3278042"/>
              <a:gd name="connsiteX0" fmla="*/ 0 w 3883749"/>
              <a:gd name="connsiteY0" fmla="*/ 3278042 h 3278042"/>
              <a:gd name="connsiteX1" fmla="*/ 431321 w 3883749"/>
              <a:gd name="connsiteY1" fmla="*/ 1708034 h 3278042"/>
              <a:gd name="connsiteX2" fmla="*/ 810883 w 3883749"/>
              <a:gd name="connsiteY2" fmla="*/ 819513 h 3278042"/>
              <a:gd name="connsiteX3" fmla="*/ 1561381 w 3883749"/>
              <a:gd name="connsiteY3" fmla="*/ 319182 h 3278042"/>
              <a:gd name="connsiteX4" fmla="*/ 2027207 w 3883749"/>
              <a:gd name="connsiteY4" fmla="*/ 146654 h 3278042"/>
              <a:gd name="connsiteX5" fmla="*/ 3881887 w 3883749"/>
              <a:gd name="connsiteY5" fmla="*/ 4 h 3278042"/>
              <a:gd name="connsiteX0" fmla="*/ 0 w 3884221"/>
              <a:gd name="connsiteY0" fmla="*/ 3278040 h 3278040"/>
              <a:gd name="connsiteX1" fmla="*/ 431321 w 3884221"/>
              <a:gd name="connsiteY1" fmla="*/ 1708032 h 3278040"/>
              <a:gd name="connsiteX2" fmla="*/ 810883 w 3884221"/>
              <a:gd name="connsiteY2" fmla="*/ 819511 h 3278040"/>
              <a:gd name="connsiteX3" fmla="*/ 1561381 w 3884221"/>
              <a:gd name="connsiteY3" fmla="*/ 319180 h 3278040"/>
              <a:gd name="connsiteX4" fmla="*/ 2346384 w 3884221"/>
              <a:gd name="connsiteY4" fmla="*/ 301928 h 3278040"/>
              <a:gd name="connsiteX5" fmla="*/ 3881887 w 3884221"/>
              <a:gd name="connsiteY5" fmla="*/ 2 h 3278040"/>
              <a:gd name="connsiteX0" fmla="*/ 0 w 3884221"/>
              <a:gd name="connsiteY0" fmla="*/ 3278040 h 3278040"/>
              <a:gd name="connsiteX1" fmla="*/ 431321 w 3884221"/>
              <a:gd name="connsiteY1" fmla="*/ 1708032 h 3278040"/>
              <a:gd name="connsiteX2" fmla="*/ 810883 w 3884221"/>
              <a:gd name="connsiteY2" fmla="*/ 819511 h 3278040"/>
              <a:gd name="connsiteX3" fmla="*/ 1561381 w 3884221"/>
              <a:gd name="connsiteY3" fmla="*/ 379565 h 3278040"/>
              <a:gd name="connsiteX4" fmla="*/ 2346384 w 3884221"/>
              <a:gd name="connsiteY4" fmla="*/ 301928 h 3278040"/>
              <a:gd name="connsiteX5" fmla="*/ 3881887 w 3884221"/>
              <a:gd name="connsiteY5" fmla="*/ 2 h 3278040"/>
              <a:gd name="connsiteX0" fmla="*/ 0 w 3884221"/>
              <a:gd name="connsiteY0" fmla="*/ 3278040 h 3278040"/>
              <a:gd name="connsiteX1" fmla="*/ 431321 w 3884221"/>
              <a:gd name="connsiteY1" fmla="*/ 1708032 h 3278040"/>
              <a:gd name="connsiteX2" fmla="*/ 810883 w 3884221"/>
              <a:gd name="connsiteY2" fmla="*/ 819511 h 3278040"/>
              <a:gd name="connsiteX3" fmla="*/ 1561381 w 3884221"/>
              <a:gd name="connsiteY3" fmla="*/ 379565 h 3278040"/>
              <a:gd name="connsiteX4" fmla="*/ 2346384 w 3884221"/>
              <a:gd name="connsiteY4" fmla="*/ 301928 h 3278040"/>
              <a:gd name="connsiteX5" fmla="*/ 3881887 w 3884221"/>
              <a:gd name="connsiteY5" fmla="*/ 2 h 3278040"/>
              <a:gd name="connsiteX0" fmla="*/ 0 w 3884221"/>
              <a:gd name="connsiteY0" fmla="*/ 3278040 h 3278040"/>
              <a:gd name="connsiteX1" fmla="*/ 646981 w 3884221"/>
              <a:gd name="connsiteY1" fmla="*/ 1768417 h 3278040"/>
              <a:gd name="connsiteX2" fmla="*/ 810883 w 3884221"/>
              <a:gd name="connsiteY2" fmla="*/ 819511 h 3278040"/>
              <a:gd name="connsiteX3" fmla="*/ 1561381 w 3884221"/>
              <a:gd name="connsiteY3" fmla="*/ 379565 h 3278040"/>
              <a:gd name="connsiteX4" fmla="*/ 2346384 w 3884221"/>
              <a:gd name="connsiteY4" fmla="*/ 301928 h 3278040"/>
              <a:gd name="connsiteX5" fmla="*/ 3881887 w 3884221"/>
              <a:gd name="connsiteY5" fmla="*/ 2 h 3278040"/>
              <a:gd name="connsiteX0" fmla="*/ 0 w 3884221"/>
              <a:gd name="connsiteY0" fmla="*/ 3278040 h 3278040"/>
              <a:gd name="connsiteX1" fmla="*/ 646981 w 3884221"/>
              <a:gd name="connsiteY1" fmla="*/ 1768417 h 3278040"/>
              <a:gd name="connsiteX2" fmla="*/ 888521 w 3884221"/>
              <a:gd name="connsiteY2" fmla="*/ 828137 h 3278040"/>
              <a:gd name="connsiteX3" fmla="*/ 1561381 w 3884221"/>
              <a:gd name="connsiteY3" fmla="*/ 379565 h 3278040"/>
              <a:gd name="connsiteX4" fmla="*/ 2346384 w 3884221"/>
              <a:gd name="connsiteY4" fmla="*/ 301928 h 3278040"/>
              <a:gd name="connsiteX5" fmla="*/ 3881887 w 3884221"/>
              <a:gd name="connsiteY5" fmla="*/ 2 h 327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4221" h="3278040">
                <a:moveTo>
                  <a:pt x="0" y="3278040"/>
                </a:moveTo>
                <a:cubicBezTo>
                  <a:pt x="148087" y="2697913"/>
                  <a:pt x="498894" y="2176734"/>
                  <a:pt x="646981" y="1768417"/>
                </a:cubicBezTo>
                <a:cubicBezTo>
                  <a:pt x="795068" y="1360100"/>
                  <a:pt x="736121" y="1059612"/>
                  <a:pt x="888521" y="828137"/>
                </a:cubicBezTo>
                <a:cubicBezTo>
                  <a:pt x="1040921" y="596662"/>
                  <a:pt x="1318404" y="467266"/>
                  <a:pt x="1561381" y="379565"/>
                </a:cubicBezTo>
                <a:cubicBezTo>
                  <a:pt x="1804358" y="291864"/>
                  <a:pt x="1959633" y="365189"/>
                  <a:pt x="2346384" y="301928"/>
                </a:cubicBezTo>
                <a:cubicBezTo>
                  <a:pt x="2733135" y="238668"/>
                  <a:pt x="3944428" y="-717"/>
                  <a:pt x="3881887" y="2"/>
                </a:cubicBez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906D45E2-F910-47A0-9A61-FFD1B9AEF5CD}"/>
              </a:ext>
            </a:extLst>
          </p:cNvPr>
          <p:cNvSpPr/>
          <p:nvPr/>
        </p:nvSpPr>
        <p:spPr>
          <a:xfrm>
            <a:off x="9871181" y="1188869"/>
            <a:ext cx="678238" cy="5655416"/>
          </a:xfrm>
          <a:custGeom>
            <a:avLst/>
            <a:gdLst>
              <a:gd name="connsiteX0" fmla="*/ 552091 w 552091"/>
              <a:gd name="connsiteY0" fmla="*/ 5538158 h 5538158"/>
              <a:gd name="connsiteX1" fmla="*/ 310551 w 552091"/>
              <a:gd name="connsiteY1" fmla="*/ 4373592 h 5538158"/>
              <a:gd name="connsiteX2" fmla="*/ 0 w 552091"/>
              <a:gd name="connsiteY2" fmla="*/ 1233577 h 5538158"/>
              <a:gd name="connsiteX3" fmla="*/ 310551 w 552091"/>
              <a:gd name="connsiteY3" fmla="*/ 0 h 5538158"/>
              <a:gd name="connsiteX4" fmla="*/ 310551 w 552091"/>
              <a:gd name="connsiteY4" fmla="*/ 0 h 5538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091" h="5538158">
                <a:moveTo>
                  <a:pt x="552091" y="5538158"/>
                </a:moveTo>
                <a:cubicBezTo>
                  <a:pt x="477328" y="5314590"/>
                  <a:pt x="402566" y="5091022"/>
                  <a:pt x="310551" y="4373592"/>
                </a:cubicBezTo>
                <a:cubicBezTo>
                  <a:pt x="218536" y="3656162"/>
                  <a:pt x="0" y="1962509"/>
                  <a:pt x="0" y="1233577"/>
                </a:cubicBezTo>
                <a:cubicBezTo>
                  <a:pt x="0" y="504645"/>
                  <a:pt x="310551" y="0"/>
                  <a:pt x="310551" y="0"/>
                </a:cubicBezTo>
                <a:lnTo>
                  <a:pt x="310551"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23266C24-2D77-4D3F-9F97-410C75CB4AD9}"/>
              </a:ext>
            </a:extLst>
          </p:cNvPr>
          <p:cNvGrpSpPr/>
          <p:nvPr/>
        </p:nvGrpSpPr>
        <p:grpSpPr>
          <a:xfrm>
            <a:off x="1704856" y="2496450"/>
            <a:ext cx="782590" cy="567595"/>
            <a:chOff x="3624980" y="670557"/>
            <a:chExt cx="782590" cy="567595"/>
          </a:xfrm>
        </p:grpSpPr>
        <p:pic>
          <p:nvPicPr>
            <p:cNvPr id="11" name="Picture 2" descr="Related image">
              <a:extLst>
                <a:ext uri="{FF2B5EF4-FFF2-40B4-BE49-F238E27FC236}">
                  <a16:creationId xmlns:a16="http://schemas.microsoft.com/office/drawing/2014/main" id="{3DC567A1-61A0-4A53-A983-7DBCA8008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2" y="670557"/>
              <a:ext cx="442048" cy="4420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173C836-B9AB-4306-A6E1-5A6E72B90278}"/>
                </a:ext>
              </a:extLst>
            </p:cNvPr>
            <p:cNvSpPr txBox="1"/>
            <p:nvPr/>
          </p:nvSpPr>
          <p:spPr>
            <a:xfrm>
              <a:off x="3624980" y="714932"/>
              <a:ext cx="494248" cy="523220"/>
            </a:xfrm>
            <a:prstGeom prst="rect">
              <a:avLst/>
            </a:prstGeom>
            <a:noFill/>
          </p:spPr>
          <p:txBody>
            <a:bodyPr wrap="square" rtlCol="0">
              <a:spAutoFit/>
            </a:bodyPr>
            <a:lstStyle/>
            <a:p>
              <a:r>
                <a:rPr lang="en-US" sz="2800" b="1" dirty="0">
                  <a:latin typeface="Tw Cen MT" panose="020B0602020104020603" pitchFamily="34" charset="0"/>
                </a:rPr>
                <a:t>A</a:t>
              </a:r>
            </a:p>
          </p:txBody>
        </p:sp>
      </p:grpSp>
      <p:grpSp>
        <p:nvGrpSpPr>
          <p:cNvPr id="13" name="Group 12">
            <a:extLst>
              <a:ext uri="{FF2B5EF4-FFF2-40B4-BE49-F238E27FC236}">
                <a16:creationId xmlns:a16="http://schemas.microsoft.com/office/drawing/2014/main" id="{C9474FC0-FA31-416D-87CF-D92A5E84F373}"/>
              </a:ext>
            </a:extLst>
          </p:cNvPr>
          <p:cNvGrpSpPr/>
          <p:nvPr/>
        </p:nvGrpSpPr>
        <p:grpSpPr>
          <a:xfrm>
            <a:off x="6990103" y="2241755"/>
            <a:ext cx="890062" cy="734962"/>
            <a:chOff x="6574728" y="807897"/>
            <a:chExt cx="890062" cy="734962"/>
          </a:xfrm>
        </p:grpSpPr>
        <p:pic>
          <p:nvPicPr>
            <p:cNvPr id="14" name="Picture 8" descr="Image result for CHURCH ICON">
              <a:extLst>
                <a:ext uri="{FF2B5EF4-FFF2-40B4-BE49-F238E27FC236}">
                  <a16:creationId xmlns:a16="http://schemas.microsoft.com/office/drawing/2014/main" id="{249B13FC-1ED8-4C01-96F7-8B5B5244A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5375" y="807897"/>
              <a:ext cx="609415" cy="60941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6AD0F7E-3D89-447D-A994-0B17B33D5CB4}"/>
                </a:ext>
              </a:extLst>
            </p:cNvPr>
            <p:cNvSpPr txBox="1"/>
            <p:nvPr/>
          </p:nvSpPr>
          <p:spPr>
            <a:xfrm>
              <a:off x="6574728" y="1019639"/>
              <a:ext cx="494248" cy="523220"/>
            </a:xfrm>
            <a:prstGeom prst="rect">
              <a:avLst/>
            </a:prstGeom>
            <a:noFill/>
          </p:spPr>
          <p:txBody>
            <a:bodyPr wrap="square" rtlCol="0">
              <a:spAutoFit/>
            </a:bodyPr>
            <a:lstStyle/>
            <a:p>
              <a:r>
                <a:rPr lang="en-US" sz="2800" b="1" dirty="0">
                  <a:latin typeface="Tw Cen MT" panose="020B0602020104020603" pitchFamily="34" charset="0"/>
                </a:rPr>
                <a:t>B</a:t>
              </a:r>
            </a:p>
          </p:txBody>
        </p:sp>
      </p:grpSp>
      <p:grpSp>
        <p:nvGrpSpPr>
          <p:cNvPr id="16" name="Group 15">
            <a:extLst>
              <a:ext uri="{FF2B5EF4-FFF2-40B4-BE49-F238E27FC236}">
                <a16:creationId xmlns:a16="http://schemas.microsoft.com/office/drawing/2014/main" id="{12DA2BB0-6173-42DA-A815-096718AE7F3B}"/>
              </a:ext>
            </a:extLst>
          </p:cNvPr>
          <p:cNvGrpSpPr/>
          <p:nvPr/>
        </p:nvGrpSpPr>
        <p:grpSpPr>
          <a:xfrm>
            <a:off x="10239375" y="4798350"/>
            <a:ext cx="898027" cy="682588"/>
            <a:chOff x="8123213" y="2982606"/>
            <a:chExt cx="898027" cy="682588"/>
          </a:xfrm>
        </p:grpSpPr>
        <p:pic>
          <p:nvPicPr>
            <p:cNvPr id="17" name="Picture 4" descr="Image result for CHURCH ICON">
              <a:extLst>
                <a:ext uri="{FF2B5EF4-FFF2-40B4-BE49-F238E27FC236}">
                  <a16:creationId xmlns:a16="http://schemas.microsoft.com/office/drawing/2014/main" id="{0845886B-7A86-4E6A-B34E-A23E07301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6712" y="2982606"/>
              <a:ext cx="604528" cy="55648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489BD59-558B-4714-9509-382D91691CD0}"/>
                </a:ext>
              </a:extLst>
            </p:cNvPr>
            <p:cNvSpPr txBox="1"/>
            <p:nvPr/>
          </p:nvSpPr>
          <p:spPr>
            <a:xfrm>
              <a:off x="8123213" y="3141974"/>
              <a:ext cx="494248" cy="523220"/>
            </a:xfrm>
            <a:prstGeom prst="rect">
              <a:avLst/>
            </a:prstGeom>
            <a:noFill/>
          </p:spPr>
          <p:txBody>
            <a:bodyPr wrap="square" rtlCol="0">
              <a:spAutoFit/>
            </a:bodyPr>
            <a:lstStyle/>
            <a:p>
              <a:r>
                <a:rPr lang="en-US" sz="2800" b="1" dirty="0">
                  <a:latin typeface="Tw Cen MT" panose="020B0602020104020603" pitchFamily="34" charset="0"/>
                </a:rPr>
                <a:t>C</a:t>
              </a:r>
            </a:p>
          </p:txBody>
        </p:sp>
      </p:grpSp>
      <p:grpSp>
        <p:nvGrpSpPr>
          <p:cNvPr id="19" name="Group 18">
            <a:extLst>
              <a:ext uri="{FF2B5EF4-FFF2-40B4-BE49-F238E27FC236}">
                <a16:creationId xmlns:a16="http://schemas.microsoft.com/office/drawing/2014/main" id="{C2CD7748-A545-4C01-AF2E-616FC99D325D}"/>
              </a:ext>
            </a:extLst>
          </p:cNvPr>
          <p:cNvGrpSpPr/>
          <p:nvPr/>
        </p:nvGrpSpPr>
        <p:grpSpPr>
          <a:xfrm>
            <a:off x="1735657" y="5388607"/>
            <a:ext cx="773154" cy="640748"/>
            <a:chOff x="7727152" y="6284190"/>
            <a:chExt cx="773154" cy="640748"/>
          </a:xfrm>
        </p:grpSpPr>
        <p:pic>
          <p:nvPicPr>
            <p:cNvPr id="20" name="Picture 6" descr="Image result for CHURCH ICON">
              <a:extLst>
                <a:ext uri="{FF2B5EF4-FFF2-40B4-BE49-F238E27FC236}">
                  <a16:creationId xmlns:a16="http://schemas.microsoft.com/office/drawing/2014/main" id="{5F46B9F7-140A-408A-B51C-D205EB5552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4114" y="6284190"/>
              <a:ext cx="506192" cy="50619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10EE542-6B60-4573-9849-CE529CCA7983}"/>
                </a:ext>
              </a:extLst>
            </p:cNvPr>
            <p:cNvSpPr txBox="1"/>
            <p:nvPr/>
          </p:nvSpPr>
          <p:spPr>
            <a:xfrm>
              <a:off x="7727152" y="6401718"/>
              <a:ext cx="494248" cy="523220"/>
            </a:xfrm>
            <a:prstGeom prst="rect">
              <a:avLst/>
            </a:prstGeom>
            <a:noFill/>
          </p:spPr>
          <p:txBody>
            <a:bodyPr wrap="square" rtlCol="0">
              <a:spAutoFit/>
            </a:bodyPr>
            <a:lstStyle/>
            <a:p>
              <a:r>
                <a:rPr lang="en-US" sz="2800" b="1" dirty="0">
                  <a:latin typeface="Tw Cen MT" panose="020B0602020104020603" pitchFamily="34" charset="0"/>
                </a:rPr>
                <a:t>D</a:t>
              </a:r>
            </a:p>
          </p:txBody>
        </p:sp>
      </p:grpSp>
      <p:sp>
        <p:nvSpPr>
          <p:cNvPr id="25" name="Rectangle 24">
            <a:extLst>
              <a:ext uri="{FF2B5EF4-FFF2-40B4-BE49-F238E27FC236}">
                <a16:creationId xmlns:a16="http://schemas.microsoft.com/office/drawing/2014/main" id="{CDB8BAD2-FCFD-4A22-9E73-A804BCA181AC}"/>
              </a:ext>
            </a:extLst>
          </p:cNvPr>
          <p:cNvSpPr/>
          <p:nvPr/>
        </p:nvSpPr>
        <p:spPr>
          <a:xfrm>
            <a:off x="-8492" y="-4"/>
            <a:ext cx="12200492" cy="1253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mj-lt"/>
              </a:rPr>
              <a:t>MULTI-SITE MERGER</a:t>
            </a:r>
          </a:p>
        </p:txBody>
      </p:sp>
      <p:sp>
        <p:nvSpPr>
          <p:cNvPr id="22" name="Arrow: Right 21">
            <a:extLst>
              <a:ext uri="{FF2B5EF4-FFF2-40B4-BE49-F238E27FC236}">
                <a16:creationId xmlns:a16="http://schemas.microsoft.com/office/drawing/2014/main" id="{86733B67-975F-4298-A1F9-4431C3232C70}"/>
              </a:ext>
            </a:extLst>
          </p:cNvPr>
          <p:cNvSpPr/>
          <p:nvPr/>
        </p:nvSpPr>
        <p:spPr>
          <a:xfrm rot="5400000">
            <a:off x="1135149" y="3897663"/>
            <a:ext cx="2262545" cy="506192"/>
          </a:xfrm>
          <a:prstGeom prst="rightArrow">
            <a:avLst>
              <a:gd name="adj1" fmla="val 50000"/>
              <a:gd name="adj2" fmla="val 7944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Right 22">
            <a:extLst>
              <a:ext uri="{FF2B5EF4-FFF2-40B4-BE49-F238E27FC236}">
                <a16:creationId xmlns:a16="http://schemas.microsoft.com/office/drawing/2014/main" id="{2A9D99EF-EF01-4940-BABA-FD5CB167B849}"/>
              </a:ext>
            </a:extLst>
          </p:cNvPr>
          <p:cNvSpPr/>
          <p:nvPr/>
        </p:nvSpPr>
        <p:spPr>
          <a:xfrm rot="13241817">
            <a:off x="7516819" y="3661378"/>
            <a:ext cx="3328139" cy="506192"/>
          </a:xfrm>
          <a:prstGeom prst="rightArrow">
            <a:avLst>
              <a:gd name="adj1" fmla="val 50000"/>
              <a:gd name="adj2" fmla="val 7944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Left-Right 5">
            <a:extLst>
              <a:ext uri="{FF2B5EF4-FFF2-40B4-BE49-F238E27FC236}">
                <a16:creationId xmlns:a16="http://schemas.microsoft.com/office/drawing/2014/main" id="{20191B09-4223-4CBF-9E49-631AE47A3F78}"/>
              </a:ext>
            </a:extLst>
          </p:cNvPr>
          <p:cNvSpPr/>
          <p:nvPr/>
        </p:nvSpPr>
        <p:spPr>
          <a:xfrm rot="19815072">
            <a:off x="2315782" y="3356563"/>
            <a:ext cx="4941606" cy="1687518"/>
          </a:xfrm>
          <a:prstGeom prst="leftRightArrow">
            <a:avLst>
              <a:gd name="adj1" fmla="val 6523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latin typeface="+mj-lt"/>
              </a:rPr>
              <a:t>ONE CHURCH, MULTIPLE SITES</a:t>
            </a:r>
          </a:p>
        </p:txBody>
      </p:sp>
    </p:spTree>
    <p:extLst>
      <p:ext uri="{BB962C8B-B14F-4D97-AF65-F5344CB8AC3E}">
        <p14:creationId xmlns:p14="http://schemas.microsoft.com/office/powerpoint/2010/main" val="15306385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40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4000"/>
                                        <p:tgtEl>
                                          <p:spTgt spid="23"/>
                                        </p:tgtEl>
                                      </p:cBhvr>
                                    </p:animEffect>
                                  </p:childTnLst>
                                </p:cTn>
                              </p:par>
                            </p:childTnLst>
                          </p:cTn>
                        </p:par>
                        <p:par>
                          <p:cTn id="11" fill="hold">
                            <p:stCondLst>
                              <p:cond delay="4000"/>
                            </p:stCondLst>
                            <p:childTnLst>
                              <p:par>
                                <p:cTn id="12" presetID="6" presetClass="emph" presetSubtype="0" fill="hold" nodeType="afterEffect">
                                  <p:stCondLst>
                                    <p:cond delay="0"/>
                                  </p:stCondLst>
                                  <p:childTnLst>
                                    <p:animScale>
                                      <p:cBhvr>
                                        <p:cTn id="13" dur="4000" fill="hold"/>
                                        <p:tgtEl>
                                          <p:spTgt spid="19"/>
                                        </p:tgtEl>
                                      </p:cBhvr>
                                      <p:by x="150000" y="150000"/>
                                    </p:animScale>
                                  </p:childTnLst>
                                </p:cTn>
                              </p:par>
                              <p:par>
                                <p:cTn id="14" presetID="6" presetClass="emph" presetSubtype="0" fill="hold" nodeType="withEffect">
                                  <p:stCondLst>
                                    <p:cond delay="0"/>
                                  </p:stCondLst>
                                  <p:childTnLst>
                                    <p:animScale>
                                      <p:cBhvr>
                                        <p:cTn id="15" dur="4000" fill="hold"/>
                                        <p:tgtEl>
                                          <p:spTgt spid="13"/>
                                        </p:tgtEl>
                                      </p:cBhvr>
                                      <p:by x="150000" y="150000"/>
                                    </p:animScale>
                                  </p:childTnLst>
                                </p:cTn>
                              </p:par>
                            </p:childTnLst>
                          </p:cTn>
                        </p:par>
                        <p:par>
                          <p:cTn id="16" fill="hold">
                            <p:stCondLst>
                              <p:cond delay="8000"/>
                            </p:stCondLst>
                            <p:childTnLst>
                              <p:par>
                                <p:cTn id="17" presetID="10" presetClass="exit" presetSubtype="0" fill="hold" grpId="1" nodeType="afterEffect">
                                  <p:stCondLst>
                                    <p:cond delay="0"/>
                                  </p:stCondLst>
                                  <p:childTnLst>
                                    <p:animEffect transition="out" filter="fade">
                                      <p:cBhvr>
                                        <p:cTn id="18" dur="1500"/>
                                        <p:tgtEl>
                                          <p:spTgt spid="22"/>
                                        </p:tgtEl>
                                      </p:cBhvr>
                                    </p:animEffect>
                                    <p:set>
                                      <p:cBhvr>
                                        <p:cTn id="19" dur="1" fill="hold">
                                          <p:stCondLst>
                                            <p:cond delay="1499"/>
                                          </p:stCondLst>
                                        </p:cTn>
                                        <p:tgtEl>
                                          <p:spTgt spid="22"/>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500"/>
                                        <p:tgtEl>
                                          <p:spTgt spid="23"/>
                                        </p:tgtEl>
                                      </p:cBhvr>
                                    </p:animEffect>
                                    <p:set>
                                      <p:cBhvr>
                                        <p:cTn id="22" dur="1" fill="hold">
                                          <p:stCondLst>
                                            <p:cond delay="1499"/>
                                          </p:stCondLst>
                                        </p:cTn>
                                        <p:tgtEl>
                                          <p:spTgt spid="2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500"/>
                                        <p:tgtEl>
                                          <p:spTgt spid="10"/>
                                        </p:tgtEl>
                                      </p:cBhvr>
                                    </p:animEffect>
                                    <p:set>
                                      <p:cBhvr>
                                        <p:cTn id="25" dur="1" fill="hold">
                                          <p:stCondLst>
                                            <p:cond delay="1499"/>
                                          </p:stCondLst>
                                        </p:cTn>
                                        <p:tgtEl>
                                          <p:spTgt spid="1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500"/>
                                        <p:tgtEl>
                                          <p:spTgt spid="16"/>
                                        </p:tgtEl>
                                      </p:cBhvr>
                                    </p:animEffect>
                                    <p:set>
                                      <p:cBhvr>
                                        <p:cTn id="28" dur="1" fill="hold">
                                          <p:stCondLst>
                                            <p:cond delay="1499"/>
                                          </p:stCondLst>
                                        </p:cTn>
                                        <p:tgtEl>
                                          <p:spTgt spid="16"/>
                                        </p:tgtEl>
                                        <p:attrNameLst>
                                          <p:attrName>style.visibility</p:attrName>
                                        </p:attrNameLst>
                                      </p:cBhvr>
                                      <p:to>
                                        <p:strVal val="hidden"/>
                                      </p:to>
                                    </p:set>
                                  </p:childTnLst>
                                </p:cTn>
                              </p:par>
                            </p:childTnLst>
                          </p:cTn>
                        </p:par>
                        <p:par>
                          <p:cTn id="29" fill="hold">
                            <p:stCondLst>
                              <p:cond delay="9500"/>
                            </p:stCondLst>
                            <p:childTnLst>
                              <p:par>
                                <p:cTn id="30" presetID="31"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3750" fill="hold"/>
                                        <p:tgtEl>
                                          <p:spTgt spid="6"/>
                                        </p:tgtEl>
                                        <p:attrNameLst>
                                          <p:attrName>ppt_w</p:attrName>
                                        </p:attrNameLst>
                                      </p:cBhvr>
                                      <p:tavLst>
                                        <p:tav tm="0">
                                          <p:val>
                                            <p:fltVal val="0"/>
                                          </p:val>
                                        </p:tav>
                                        <p:tav tm="100000">
                                          <p:val>
                                            <p:strVal val="#ppt_w"/>
                                          </p:val>
                                        </p:tav>
                                      </p:tavLst>
                                    </p:anim>
                                    <p:anim calcmode="lin" valueType="num">
                                      <p:cBhvr>
                                        <p:cTn id="33" dur="3750" fill="hold"/>
                                        <p:tgtEl>
                                          <p:spTgt spid="6"/>
                                        </p:tgtEl>
                                        <p:attrNameLst>
                                          <p:attrName>ppt_h</p:attrName>
                                        </p:attrNameLst>
                                      </p:cBhvr>
                                      <p:tavLst>
                                        <p:tav tm="0">
                                          <p:val>
                                            <p:fltVal val="0"/>
                                          </p:val>
                                        </p:tav>
                                        <p:tav tm="100000">
                                          <p:val>
                                            <p:strVal val="#ppt_h"/>
                                          </p:val>
                                        </p:tav>
                                      </p:tavLst>
                                    </p:anim>
                                    <p:anim calcmode="lin" valueType="num">
                                      <p:cBhvr>
                                        <p:cTn id="34" dur="3750" fill="hold"/>
                                        <p:tgtEl>
                                          <p:spTgt spid="6"/>
                                        </p:tgtEl>
                                        <p:attrNameLst>
                                          <p:attrName>style.rotation</p:attrName>
                                        </p:attrNameLst>
                                      </p:cBhvr>
                                      <p:tavLst>
                                        <p:tav tm="0">
                                          <p:val>
                                            <p:fltVal val="90"/>
                                          </p:val>
                                        </p:tav>
                                        <p:tav tm="100000">
                                          <p:val>
                                            <p:fltVal val="0"/>
                                          </p:val>
                                        </p:tav>
                                      </p:tavLst>
                                    </p:anim>
                                    <p:animEffect transition="in" filter="fade">
                                      <p:cBhvr>
                                        <p:cTn id="35" dur="3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36D2B1-B3D0-4890-9A5C-7DCE88D7C6CD}"/>
              </a:ext>
            </a:extLst>
          </p:cNvPr>
          <p:cNvSpPr/>
          <p:nvPr/>
        </p:nvSpPr>
        <p:spPr>
          <a:xfrm>
            <a:off x="-8492" y="-4"/>
            <a:ext cx="12200492" cy="125300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mj-lt"/>
              </a:rPr>
              <a:t>REBRANDING MERGER</a:t>
            </a:r>
          </a:p>
        </p:txBody>
      </p:sp>
      <p:grpSp>
        <p:nvGrpSpPr>
          <p:cNvPr id="74" name="Group 73">
            <a:extLst>
              <a:ext uri="{FF2B5EF4-FFF2-40B4-BE49-F238E27FC236}">
                <a16:creationId xmlns:a16="http://schemas.microsoft.com/office/drawing/2014/main" id="{1126C44B-F3D0-4E1D-B686-9AF62C21F46C}"/>
              </a:ext>
            </a:extLst>
          </p:cNvPr>
          <p:cNvGrpSpPr/>
          <p:nvPr/>
        </p:nvGrpSpPr>
        <p:grpSpPr>
          <a:xfrm>
            <a:off x="2264452" y="2056793"/>
            <a:ext cx="1663856" cy="967395"/>
            <a:chOff x="452437" y="2297397"/>
            <a:chExt cx="1663856" cy="967395"/>
          </a:xfrm>
        </p:grpSpPr>
        <p:pic>
          <p:nvPicPr>
            <p:cNvPr id="75" name="Picture 74">
              <a:extLst>
                <a:ext uri="{FF2B5EF4-FFF2-40B4-BE49-F238E27FC236}">
                  <a16:creationId xmlns:a16="http://schemas.microsoft.com/office/drawing/2014/main" id="{7AA3509D-B3E2-435E-A099-0764DF508317}"/>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Effect>
                        <a14:brightnessContrast bright="-28000" contrast="100000"/>
                      </a14:imgEffect>
                    </a14:imgLayer>
                  </a14:imgProps>
                </a:ext>
              </a:extLst>
            </a:blip>
            <a:stretch>
              <a:fillRect/>
            </a:stretch>
          </p:blipFill>
          <p:spPr>
            <a:xfrm>
              <a:off x="452437" y="2297397"/>
              <a:ext cx="673255" cy="967395"/>
            </a:xfrm>
            <a:prstGeom prst="rect">
              <a:avLst/>
            </a:prstGeom>
          </p:spPr>
        </p:pic>
        <p:sp>
          <p:nvSpPr>
            <p:cNvPr id="76" name="TextBox 75">
              <a:extLst>
                <a:ext uri="{FF2B5EF4-FFF2-40B4-BE49-F238E27FC236}">
                  <a16:creationId xmlns:a16="http://schemas.microsoft.com/office/drawing/2014/main" id="{61D358CB-9105-4C2F-A516-93A5A9ABD593}"/>
                </a:ext>
              </a:extLst>
            </p:cNvPr>
            <p:cNvSpPr txBox="1"/>
            <p:nvPr/>
          </p:nvSpPr>
          <p:spPr>
            <a:xfrm>
              <a:off x="992342" y="2446130"/>
              <a:ext cx="1123951" cy="669927"/>
            </a:xfrm>
            <a:prstGeom prst="rect">
              <a:avLst/>
            </a:prstGeom>
            <a:noFill/>
          </p:spPr>
          <p:txBody>
            <a:bodyPr wrap="square" rtlCol="0">
              <a:spAutoFit/>
            </a:bodyPr>
            <a:lstStyle/>
            <a:p>
              <a:pPr>
                <a:lnSpc>
                  <a:spcPts val="2200"/>
                </a:lnSpc>
              </a:pPr>
              <a:r>
                <a:rPr lang="en-US" sz="2800" dirty="0"/>
                <a:t>Holy Cross</a:t>
              </a:r>
            </a:p>
          </p:txBody>
        </p:sp>
      </p:grpSp>
      <p:grpSp>
        <p:nvGrpSpPr>
          <p:cNvPr id="77" name="Group 76">
            <a:extLst>
              <a:ext uri="{FF2B5EF4-FFF2-40B4-BE49-F238E27FC236}">
                <a16:creationId xmlns:a16="http://schemas.microsoft.com/office/drawing/2014/main" id="{CE1A30AA-B368-432E-A1C1-E8C59F2439D4}"/>
              </a:ext>
            </a:extLst>
          </p:cNvPr>
          <p:cNvGrpSpPr/>
          <p:nvPr/>
        </p:nvGrpSpPr>
        <p:grpSpPr>
          <a:xfrm>
            <a:off x="4890739" y="1804988"/>
            <a:ext cx="1950883" cy="1200372"/>
            <a:chOff x="3086100" y="1980127"/>
            <a:chExt cx="1950883" cy="1200372"/>
          </a:xfrm>
        </p:grpSpPr>
        <p:pic>
          <p:nvPicPr>
            <p:cNvPr id="78" name="Picture 77">
              <a:extLst>
                <a:ext uri="{FF2B5EF4-FFF2-40B4-BE49-F238E27FC236}">
                  <a16:creationId xmlns:a16="http://schemas.microsoft.com/office/drawing/2014/main" id="{24B0A320-0013-4524-9E2B-F4BD6BD0E6A9}"/>
                </a:ext>
              </a:extLst>
            </p:cNvPr>
            <p:cNvPicPr>
              <a:picLocks noChangeAspect="1"/>
            </p:cNvPicPr>
            <p:nvPr/>
          </p:nvPicPr>
          <p:blipFill>
            <a:blip r:embed="rId5">
              <a:grayscl/>
            </a:blip>
            <a:stretch>
              <a:fillRect/>
            </a:stretch>
          </p:blipFill>
          <p:spPr>
            <a:xfrm>
              <a:off x="3562350" y="1980127"/>
              <a:ext cx="952500" cy="800966"/>
            </a:xfrm>
            <a:prstGeom prst="rect">
              <a:avLst/>
            </a:prstGeom>
          </p:spPr>
        </p:pic>
        <p:sp>
          <p:nvSpPr>
            <p:cNvPr id="79" name="TextBox 78">
              <a:extLst>
                <a:ext uri="{FF2B5EF4-FFF2-40B4-BE49-F238E27FC236}">
                  <a16:creationId xmlns:a16="http://schemas.microsoft.com/office/drawing/2014/main" id="{750AFD9D-A82B-4E3D-AB8D-BAA49AA10F9E}"/>
                </a:ext>
              </a:extLst>
            </p:cNvPr>
            <p:cNvSpPr txBox="1"/>
            <p:nvPr/>
          </p:nvSpPr>
          <p:spPr>
            <a:xfrm>
              <a:off x="3086100" y="2718834"/>
              <a:ext cx="1950883" cy="461665"/>
            </a:xfrm>
            <a:prstGeom prst="rect">
              <a:avLst/>
            </a:prstGeom>
            <a:noFill/>
          </p:spPr>
          <p:txBody>
            <a:bodyPr wrap="square" rtlCol="0">
              <a:spAutoFit/>
            </a:bodyPr>
            <a:lstStyle/>
            <a:p>
              <a:r>
                <a:rPr lang="en-US" sz="2400" i="1" dirty="0">
                  <a:latin typeface="Georgia" panose="02040502050405020303" pitchFamily="18" charset="0"/>
                </a:rPr>
                <a:t>Word of Life</a:t>
              </a:r>
            </a:p>
          </p:txBody>
        </p:sp>
      </p:grpSp>
      <p:grpSp>
        <p:nvGrpSpPr>
          <p:cNvPr id="80" name="Group 79">
            <a:extLst>
              <a:ext uri="{FF2B5EF4-FFF2-40B4-BE49-F238E27FC236}">
                <a16:creationId xmlns:a16="http://schemas.microsoft.com/office/drawing/2014/main" id="{4ECF9C38-7A46-4B9F-BDE3-C0224B635DFB}"/>
              </a:ext>
            </a:extLst>
          </p:cNvPr>
          <p:cNvGrpSpPr/>
          <p:nvPr/>
        </p:nvGrpSpPr>
        <p:grpSpPr>
          <a:xfrm>
            <a:off x="7798013" y="1739417"/>
            <a:ext cx="1950883" cy="1334911"/>
            <a:chOff x="5484658" y="2044668"/>
            <a:chExt cx="1950883" cy="1334911"/>
          </a:xfrm>
        </p:grpSpPr>
        <p:pic>
          <p:nvPicPr>
            <p:cNvPr id="81" name="Picture 80">
              <a:extLst>
                <a:ext uri="{FF2B5EF4-FFF2-40B4-BE49-F238E27FC236}">
                  <a16:creationId xmlns:a16="http://schemas.microsoft.com/office/drawing/2014/main" id="{0F9100C0-500A-4761-A929-F3B75F69E42E}"/>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5941858" y="2044668"/>
              <a:ext cx="952500" cy="905347"/>
            </a:xfrm>
            <a:prstGeom prst="rect">
              <a:avLst/>
            </a:prstGeom>
          </p:spPr>
        </p:pic>
        <p:sp>
          <p:nvSpPr>
            <p:cNvPr id="82" name="TextBox 81">
              <a:extLst>
                <a:ext uri="{FF2B5EF4-FFF2-40B4-BE49-F238E27FC236}">
                  <a16:creationId xmlns:a16="http://schemas.microsoft.com/office/drawing/2014/main" id="{FBBE5BA7-734F-405E-9100-5FCC2575BA22}"/>
                </a:ext>
              </a:extLst>
            </p:cNvPr>
            <p:cNvSpPr txBox="1"/>
            <p:nvPr/>
          </p:nvSpPr>
          <p:spPr>
            <a:xfrm>
              <a:off x="5484658" y="2917914"/>
              <a:ext cx="1950883" cy="461665"/>
            </a:xfrm>
            <a:prstGeom prst="rect">
              <a:avLst/>
            </a:prstGeom>
            <a:noFill/>
          </p:spPr>
          <p:txBody>
            <a:bodyPr wrap="square" rtlCol="0">
              <a:spAutoFit/>
            </a:bodyPr>
            <a:lstStyle/>
            <a:p>
              <a:pPr algn="ctr"/>
              <a:r>
                <a:rPr lang="en-US" sz="2400" b="1" dirty="0">
                  <a:latin typeface="Source Sans Pro" panose="020B0503030403020204" pitchFamily="34" charset="0"/>
                  <a:ea typeface="Source Sans Pro" panose="020B0503030403020204" pitchFamily="34" charset="0"/>
                </a:rPr>
                <a:t>GRACE</a:t>
              </a:r>
            </a:p>
          </p:txBody>
        </p:sp>
      </p:grpSp>
      <p:sp>
        <p:nvSpPr>
          <p:cNvPr id="86" name="Plus Sign 85">
            <a:extLst>
              <a:ext uri="{FF2B5EF4-FFF2-40B4-BE49-F238E27FC236}">
                <a16:creationId xmlns:a16="http://schemas.microsoft.com/office/drawing/2014/main" id="{85EF3B6C-17DC-4683-B85D-5A275E14DE50}"/>
              </a:ext>
            </a:extLst>
          </p:cNvPr>
          <p:cNvSpPr/>
          <p:nvPr/>
        </p:nvSpPr>
        <p:spPr>
          <a:xfrm>
            <a:off x="4117877" y="2133006"/>
            <a:ext cx="755554" cy="72327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Plus Sign 86">
            <a:extLst>
              <a:ext uri="{FF2B5EF4-FFF2-40B4-BE49-F238E27FC236}">
                <a16:creationId xmlns:a16="http://schemas.microsoft.com/office/drawing/2014/main" id="{735FFB97-10DE-4431-BA6D-DA2E59CF672A}"/>
              </a:ext>
            </a:extLst>
          </p:cNvPr>
          <p:cNvSpPr/>
          <p:nvPr/>
        </p:nvSpPr>
        <p:spPr>
          <a:xfrm>
            <a:off x="7128184" y="2133006"/>
            <a:ext cx="755554" cy="72327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B36FB4E-A0CC-3784-088E-16F140D5AFA8}"/>
              </a:ext>
            </a:extLst>
          </p:cNvPr>
          <p:cNvPicPr>
            <a:picLocks noChangeAspect="1"/>
          </p:cNvPicPr>
          <p:nvPr/>
        </p:nvPicPr>
        <p:blipFill>
          <a:blip r:embed="rId8"/>
          <a:stretch>
            <a:fillRect/>
          </a:stretch>
        </p:blipFill>
        <p:spPr>
          <a:xfrm>
            <a:off x="3327776" y="3514072"/>
            <a:ext cx="5527956" cy="2458346"/>
          </a:xfrm>
          <a:prstGeom prst="rect">
            <a:avLst/>
          </a:prstGeom>
        </p:spPr>
      </p:pic>
      <p:sp>
        <p:nvSpPr>
          <p:cNvPr id="4" name="Rectangle 3">
            <a:extLst>
              <a:ext uri="{FF2B5EF4-FFF2-40B4-BE49-F238E27FC236}">
                <a16:creationId xmlns:a16="http://schemas.microsoft.com/office/drawing/2014/main" id="{1E7FFE1C-D72A-BE4E-AC00-C7C183D089C7}"/>
              </a:ext>
            </a:extLst>
          </p:cNvPr>
          <p:cNvSpPr/>
          <p:nvPr/>
        </p:nvSpPr>
        <p:spPr>
          <a:xfrm>
            <a:off x="1816961" y="3442800"/>
            <a:ext cx="8374566" cy="146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47562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fade">
                                      <p:cBhvr>
                                        <p:cTn id="11" dur="500"/>
                                        <p:tgtEl>
                                          <p:spTgt spid="8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125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1250"/>
                                        <p:tgtEl>
                                          <p:spTgt spid="80"/>
                                        </p:tgtEl>
                                      </p:cBhvr>
                                    </p:animEffec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260F3-7A20-7049-B89A-A15BA0533173}"/>
              </a:ext>
            </a:extLst>
          </p:cNvPr>
          <p:cNvSpPr txBox="1"/>
          <p:nvPr/>
        </p:nvSpPr>
        <p:spPr>
          <a:xfrm>
            <a:off x="312235" y="401444"/>
            <a:ext cx="10203366" cy="3016210"/>
          </a:xfrm>
          <a:prstGeom prst="rect">
            <a:avLst/>
          </a:prstGeom>
          <a:noFill/>
        </p:spPr>
        <p:txBody>
          <a:bodyPr wrap="square" rtlCol="0">
            <a:spAutoFit/>
          </a:bodyPr>
          <a:lstStyle/>
          <a:p>
            <a:pPr>
              <a:spcAft>
                <a:spcPts val="1200"/>
              </a:spcAft>
            </a:pPr>
            <a:r>
              <a:rPr lang="en-US" sz="3200" dirty="0">
                <a:latin typeface="Avenir Next LT Pro" panose="020B0504020202020204" pitchFamily="34" charset="0"/>
              </a:rPr>
              <a:t>WELS peak membership was 421,000 in 1990.  </a:t>
            </a:r>
          </a:p>
          <a:p>
            <a:pPr>
              <a:spcAft>
                <a:spcPts val="1200"/>
              </a:spcAft>
            </a:pPr>
            <a:r>
              <a:rPr lang="en-US" sz="3200" dirty="0">
                <a:latin typeface="Avenir Next LT Pro" panose="020B0504020202020204" pitchFamily="34" charset="0"/>
              </a:rPr>
              <a:t>We have about 85,000 fewer members today.  </a:t>
            </a:r>
          </a:p>
          <a:p>
            <a:pPr>
              <a:spcAft>
                <a:spcPts val="1200"/>
              </a:spcAft>
            </a:pPr>
            <a:r>
              <a:rPr lang="en-US" sz="3200" dirty="0">
                <a:latin typeface="Avenir Next LT Pro" panose="020B0504020202020204" pitchFamily="34" charset="0"/>
              </a:rPr>
              <a:t>Yet, we have a vacancy problem. </a:t>
            </a:r>
          </a:p>
          <a:p>
            <a:pPr>
              <a:spcAft>
                <a:spcPts val="1200"/>
              </a:spcAft>
            </a:pPr>
            <a:r>
              <a:rPr lang="en-US" sz="3200" dirty="0">
                <a:latin typeface="Avenir Next LT Pro" panose="020B0504020202020204" pitchFamily="34" charset="0"/>
              </a:rPr>
              <a:t>So, how many fewer pastors must we have today than we had in 1990?</a:t>
            </a:r>
          </a:p>
        </p:txBody>
      </p:sp>
      <p:sp>
        <p:nvSpPr>
          <p:cNvPr id="3" name="Rectangle: Rounded Corners 2">
            <a:extLst>
              <a:ext uri="{FF2B5EF4-FFF2-40B4-BE49-F238E27FC236}">
                <a16:creationId xmlns:a16="http://schemas.microsoft.com/office/drawing/2014/main" id="{7BE54B14-AFF0-3F37-5D3A-3BAD40A1F0C8}"/>
              </a:ext>
            </a:extLst>
          </p:cNvPr>
          <p:cNvSpPr/>
          <p:nvPr/>
        </p:nvSpPr>
        <p:spPr>
          <a:xfrm>
            <a:off x="1293541" y="3624146"/>
            <a:ext cx="2888166" cy="2932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venir Next LT Pro" panose="020B0504020202020204" pitchFamily="34" charset="0"/>
              </a:rPr>
              <a:t>A</a:t>
            </a:r>
            <a:endParaRPr lang="en-US" b="1" dirty="0">
              <a:latin typeface="Avenir Next LT Pro" panose="020B0504020202020204" pitchFamily="34" charset="0"/>
            </a:endParaRPr>
          </a:p>
          <a:p>
            <a:pPr algn="ctr"/>
            <a:r>
              <a:rPr lang="en-US" sz="3200" dirty="0">
                <a:latin typeface="Avenir Next LT Pro" panose="020B0504020202020204" pitchFamily="34" charset="0"/>
              </a:rPr>
              <a:t>100 to 200 fewer pastors</a:t>
            </a:r>
          </a:p>
        </p:txBody>
      </p:sp>
      <p:sp>
        <p:nvSpPr>
          <p:cNvPr id="4" name="Rectangle: Rounded Corners 3">
            <a:extLst>
              <a:ext uri="{FF2B5EF4-FFF2-40B4-BE49-F238E27FC236}">
                <a16:creationId xmlns:a16="http://schemas.microsoft.com/office/drawing/2014/main" id="{628CFCCB-1CC1-8B29-66A9-03D56C184AAB}"/>
              </a:ext>
            </a:extLst>
          </p:cNvPr>
          <p:cNvSpPr/>
          <p:nvPr/>
        </p:nvSpPr>
        <p:spPr>
          <a:xfrm>
            <a:off x="4651917" y="3624146"/>
            <a:ext cx="2888166" cy="2932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venir Next LT Pro" panose="020B0504020202020204" pitchFamily="34" charset="0"/>
              </a:rPr>
              <a:t>B</a:t>
            </a:r>
            <a:endParaRPr lang="en-US" b="1" dirty="0">
              <a:latin typeface="Avenir Next LT Pro" panose="020B0504020202020204" pitchFamily="34" charset="0"/>
            </a:endParaRPr>
          </a:p>
          <a:p>
            <a:pPr algn="ctr"/>
            <a:r>
              <a:rPr lang="en-US" sz="3200" dirty="0">
                <a:latin typeface="Avenir Next LT Pro" panose="020B0504020202020204" pitchFamily="34" charset="0"/>
              </a:rPr>
              <a:t>201 to 300 fewer pastors</a:t>
            </a:r>
          </a:p>
        </p:txBody>
      </p:sp>
      <p:sp>
        <p:nvSpPr>
          <p:cNvPr id="5" name="Rectangle: Rounded Corners 4">
            <a:extLst>
              <a:ext uri="{FF2B5EF4-FFF2-40B4-BE49-F238E27FC236}">
                <a16:creationId xmlns:a16="http://schemas.microsoft.com/office/drawing/2014/main" id="{7E456638-3DC4-CDFB-9C42-88DC268F9C85}"/>
              </a:ext>
            </a:extLst>
          </p:cNvPr>
          <p:cNvSpPr/>
          <p:nvPr/>
        </p:nvSpPr>
        <p:spPr>
          <a:xfrm>
            <a:off x="8010293" y="3624146"/>
            <a:ext cx="2888166" cy="2932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venir Next LT Pro" panose="020B0504020202020204" pitchFamily="34" charset="0"/>
              </a:rPr>
              <a:t>C</a:t>
            </a:r>
            <a:endParaRPr lang="en-US" b="1" dirty="0">
              <a:latin typeface="Avenir Next LT Pro" panose="020B0504020202020204" pitchFamily="34" charset="0"/>
            </a:endParaRPr>
          </a:p>
          <a:p>
            <a:pPr algn="ctr"/>
            <a:r>
              <a:rPr lang="en-US" sz="3200" dirty="0">
                <a:latin typeface="Avenir Next LT Pro" panose="020B0504020202020204" pitchFamily="34" charset="0"/>
              </a:rPr>
              <a:t>more than 300 fewer pastors</a:t>
            </a:r>
          </a:p>
        </p:txBody>
      </p:sp>
    </p:spTree>
    <p:extLst>
      <p:ext uri="{BB962C8B-B14F-4D97-AF65-F5344CB8AC3E}">
        <p14:creationId xmlns:p14="http://schemas.microsoft.com/office/powerpoint/2010/main" val="538546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500"/>
                                        <p:tgtEl>
                                          <p:spTgt spid="2">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500"/>
                                        <p:tgtEl>
                                          <p:spTgt spid="2">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500"/>
                                        <p:tgtEl>
                                          <p:spTgt spid="2">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500"/>
                                        <p:tgtEl>
                                          <p:spTgt spid="2">
                                            <p:txEl>
                                              <p:pRg st="3" end="3"/>
                                            </p:txEl>
                                          </p:spTgt>
                                        </p:tgtEl>
                                      </p:cBhvr>
                                    </p:animEffect>
                                  </p:childTnLst>
                                </p:cTn>
                              </p:par>
                            </p:childTnLst>
                          </p:cTn>
                        </p:par>
                        <p:par>
                          <p:cTn id="20" fill="hold">
                            <p:stCondLst>
                              <p:cond delay="6000"/>
                            </p:stCondLst>
                            <p:childTnLst>
                              <p:par>
                                <p:cTn id="21" presetID="2" presetClass="entr" presetSubtype="6"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500" fill="hold"/>
                                        <p:tgtEl>
                                          <p:spTgt spid="3"/>
                                        </p:tgtEl>
                                        <p:attrNameLst>
                                          <p:attrName>ppt_x</p:attrName>
                                        </p:attrNameLst>
                                      </p:cBhvr>
                                      <p:tavLst>
                                        <p:tav tm="0">
                                          <p:val>
                                            <p:strVal val="1+#ppt_w/2"/>
                                          </p:val>
                                        </p:tav>
                                        <p:tav tm="100000">
                                          <p:val>
                                            <p:strVal val="#ppt_x"/>
                                          </p:val>
                                        </p:tav>
                                      </p:tavLst>
                                    </p:anim>
                                    <p:anim calcmode="lin" valueType="num">
                                      <p:cBhvr additive="base">
                                        <p:cTn id="24" dur="1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500" fill="hold"/>
                                        <p:tgtEl>
                                          <p:spTgt spid="4"/>
                                        </p:tgtEl>
                                        <p:attrNameLst>
                                          <p:attrName>ppt_x</p:attrName>
                                        </p:attrNameLst>
                                      </p:cBhvr>
                                      <p:tavLst>
                                        <p:tav tm="0">
                                          <p:val>
                                            <p:strVal val="1+#ppt_w/2"/>
                                          </p:val>
                                        </p:tav>
                                        <p:tav tm="100000">
                                          <p:val>
                                            <p:strVal val="#ppt_x"/>
                                          </p:val>
                                        </p:tav>
                                      </p:tavLst>
                                    </p:anim>
                                    <p:anim calcmode="lin" valueType="num">
                                      <p:cBhvr additive="base">
                                        <p:cTn id="28" dur="1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500" fill="hold"/>
                                        <p:tgtEl>
                                          <p:spTgt spid="5"/>
                                        </p:tgtEl>
                                        <p:attrNameLst>
                                          <p:attrName>ppt_x</p:attrName>
                                        </p:attrNameLst>
                                      </p:cBhvr>
                                      <p:tavLst>
                                        <p:tav tm="0">
                                          <p:val>
                                            <p:strVal val="1+#ppt_w/2"/>
                                          </p:val>
                                        </p:tav>
                                        <p:tav tm="100000">
                                          <p:val>
                                            <p:strVal val="#ppt_x"/>
                                          </p:val>
                                        </p:tav>
                                      </p:tavLst>
                                    </p:anim>
                                    <p:anim calcmode="lin" valueType="num">
                                      <p:cBhvr additive="base">
                                        <p:cTn id="3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C51687-2CAC-9711-7A0E-088A384D51B9}"/>
              </a:ext>
            </a:extLst>
          </p:cNvPr>
          <p:cNvSpPr/>
          <p:nvPr/>
        </p:nvSpPr>
        <p:spPr>
          <a:xfrm>
            <a:off x="6762044" y="440264"/>
            <a:ext cx="2460978" cy="86924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venir Next LT Pro" panose="020B0504020202020204" pitchFamily="34" charset="0"/>
              </a:rPr>
              <a:t>1990</a:t>
            </a:r>
          </a:p>
        </p:txBody>
      </p:sp>
      <p:sp>
        <p:nvSpPr>
          <p:cNvPr id="3" name="Rectangle: Rounded Corners 2">
            <a:extLst>
              <a:ext uri="{FF2B5EF4-FFF2-40B4-BE49-F238E27FC236}">
                <a16:creationId xmlns:a16="http://schemas.microsoft.com/office/drawing/2014/main" id="{C13ED26E-9B15-877C-E3DA-FAAFC6D9F4F6}"/>
              </a:ext>
            </a:extLst>
          </p:cNvPr>
          <p:cNvSpPr/>
          <p:nvPr/>
        </p:nvSpPr>
        <p:spPr>
          <a:xfrm>
            <a:off x="9414933" y="440265"/>
            <a:ext cx="2460978" cy="86924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venir Next LT Pro" panose="020B0504020202020204" pitchFamily="34" charset="0"/>
              </a:rPr>
              <a:t>2021</a:t>
            </a:r>
          </a:p>
        </p:txBody>
      </p:sp>
      <p:sp>
        <p:nvSpPr>
          <p:cNvPr id="4" name="Rectangle: Rounded Corners 3">
            <a:extLst>
              <a:ext uri="{FF2B5EF4-FFF2-40B4-BE49-F238E27FC236}">
                <a16:creationId xmlns:a16="http://schemas.microsoft.com/office/drawing/2014/main" id="{B9415D28-2DAB-8526-3F59-E8FD1189C880}"/>
              </a:ext>
            </a:extLst>
          </p:cNvPr>
          <p:cNvSpPr/>
          <p:nvPr/>
        </p:nvSpPr>
        <p:spPr>
          <a:xfrm>
            <a:off x="316089" y="440264"/>
            <a:ext cx="6254044" cy="86924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latin typeface="Avenir Next LT Pro" panose="020B0504020202020204" pitchFamily="34" charset="0"/>
              </a:rPr>
              <a:t>Year</a:t>
            </a:r>
          </a:p>
        </p:txBody>
      </p:sp>
      <p:sp>
        <p:nvSpPr>
          <p:cNvPr id="5" name="Rectangle: Rounded Corners 4">
            <a:extLst>
              <a:ext uri="{FF2B5EF4-FFF2-40B4-BE49-F238E27FC236}">
                <a16:creationId xmlns:a16="http://schemas.microsoft.com/office/drawing/2014/main" id="{B9CA61BC-FEF1-A6E2-444C-A8F5F26AAA65}"/>
              </a:ext>
            </a:extLst>
          </p:cNvPr>
          <p:cNvSpPr/>
          <p:nvPr/>
        </p:nvSpPr>
        <p:spPr>
          <a:xfrm>
            <a:off x="6762044" y="1484486"/>
            <a:ext cx="2460978" cy="86924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venir Next LT Pro" panose="020B0504020202020204" pitchFamily="34" charset="0"/>
              </a:rPr>
              <a:t>421, 396</a:t>
            </a:r>
          </a:p>
        </p:txBody>
      </p:sp>
      <p:sp>
        <p:nvSpPr>
          <p:cNvPr id="6" name="Rectangle: Rounded Corners 5">
            <a:extLst>
              <a:ext uri="{FF2B5EF4-FFF2-40B4-BE49-F238E27FC236}">
                <a16:creationId xmlns:a16="http://schemas.microsoft.com/office/drawing/2014/main" id="{11E30795-724C-E691-6AA9-17AB92D77DEB}"/>
              </a:ext>
            </a:extLst>
          </p:cNvPr>
          <p:cNvSpPr/>
          <p:nvPr/>
        </p:nvSpPr>
        <p:spPr>
          <a:xfrm>
            <a:off x="9414933" y="1484487"/>
            <a:ext cx="2460978" cy="86924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venir Next LT Pro" panose="020B0504020202020204" pitchFamily="34" charset="0"/>
              </a:rPr>
              <a:t>340,511</a:t>
            </a:r>
          </a:p>
        </p:txBody>
      </p:sp>
      <p:sp>
        <p:nvSpPr>
          <p:cNvPr id="7" name="Rectangle: Rounded Corners 6">
            <a:extLst>
              <a:ext uri="{FF2B5EF4-FFF2-40B4-BE49-F238E27FC236}">
                <a16:creationId xmlns:a16="http://schemas.microsoft.com/office/drawing/2014/main" id="{2B12EF9C-5C71-4953-7954-AE3DEE3C22E1}"/>
              </a:ext>
            </a:extLst>
          </p:cNvPr>
          <p:cNvSpPr/>
          <p:nvPr/>
        </p:nvSpPr>
        <p:spPr>
          <a:xfrm>
            <a:off x="316089" y="1484486"/>
            <a:ext cx="6254044" cy="86924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latin typeface="Avenir Next LT Pro" panose="020B0504020202020204" pitchFamily="34" charset="0"/>
              </a:rPr>
              <a:t>Total WELS Members</a:t>
            </a:r>
          </a:p>
        </p:txBody>
      </p:sp>
      <p:sp>
        <p:nvSpPr>
          <p:cNvPr id="8" name="Rectangle: Rounded Corners 7">
            <a:extLst>
              <a:ext uri="{FF2B5EF4-FFF2-40B4-BE49-F238E27FC236}">
                <a16:creationId xmlns:a16="http://schemas.microsoft.com/office/drawing/2014/main" id="{3FFFBD5D-D85C-55A1-6277-C579767D46F0}"/>
              </a:ext>
            </a:extLst>
          </p:cNvPr>
          <p:cNvSpPr/>
          <p:nvPr/>
        </p:nvSpPr>
        <p:spPr>
          <a:xfrm>
            <a:off x="6762044" y="2528708"/>
            <a:ext cx="2460978" cy="86924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venir Next LT Pro" panose="020B0504020202020204" pitchFamily="34" charset="0"/>
              </a:rPr>
              <a:t>193,747</a:t>
            </a:r>
          </a:p>
        </p:txBody>
      </p:sp>
      <p:sp>
        <p:nvSpPr>
          <p:cNvPr id="9" name="Rectangle: Rounded Corners 8">
            <a:extLst>
              <a:ext uri="{FF2B5EF4-FFF2-40B4-BE49-F238E27FC236}">
                <a16:creationId xmlns:a16="http://schemas.microsoft.com/office/drawing/2014/main" id="{785A0E17-89D9-853A-38A3-4D695A0A43AD}"/>
              </a:ext>
            </a:extLst>
          </p:cNvPr>
          <p:cNvSpPr/>
          <p:nvPr/>
        </p:nvSpPr>
        <p:spPr>
          <a:xfrm>
            <a:off x="9414933" y="2528709"/>
            <a:ext cx="2460978" cy="86924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venir Next LT Pro" panose="020B0504020202020204" pitchFamily="34" charset="0"/>
              </a:rPr>
              <a:t>107,441</a:t>
            </a:r>
          </a:p>
        </p:txBody>
      </p:sp>
      <p:sp>
        <p:nvSpPr>
          <p:cNvPr id="10" name="Rectangle: Rounded Corners 9">
            <a:extLst>
              <a:ext uri="{FF2B5EF4-FFF2-40B4-BE49-F238E27FC236}">
                <a16:creationId xmlns:a16="http://schemas.microsoft.com/office/drawing/2014/main" id="{4DE3C537-9848-7C5D-7A35-09FA2B1CB251}"/>
              </a:ext>
            </a:extLst>
          </p:cNvPr>
          <p:cNvSpPr/>
          <p:nvPr/>
        </p:nvSpPr>
        <p:spPr>
          <a:xfrm>
            <a:off x="316089" y="2528708"/>
            <a:ext cx="6254044" cy="86924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latin typeface="Avenir Next LT Pro" panose="020B0504020202020204" pitchFamily="34" charset="0"/>
              </a:rPr>
              <a:t>Average Weekly Worshipers</a:t>
            </a:r>
          </a:p>
        </p:txBody>
      </p:sp>
      <p:sp>
        <p:nvSpPr>
          <p:cNvPr id="11" name="Rectangle: Rounded Corners 10">
            <a:extLst>
              <a:ext uri="{FF2B5EF4-FFF2-40B4-BE49-F238E27FC236}">
                <a16:creationId xmlns:a16="http://schemas.microsoft.com/office/drawing/2014/main" id="{71C52A9D-3AEB-5A17-F1AE-4ADD241A11A0}"/>
              </a:ext>
            </a:extLst>
          </p:cNvPr>
          <p:cNvSpPr/>
          <p:nvPr/>
        </p:nvSpPr>
        <p:spPr>
          <a:xfrm>
            <a:off x="6762044" y="3572930"/>
            <a:ext cx="2460978" cy="86924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venir Next LT Pro" panose="020B0504020202020204" pitchFamily="34" charset="0"/>
              </a:rPr>
              <a:t>1,361</a:t>
            </a:r>
          </a:p>
        </p:txBody>
      </p:sp>
      <p:sp>
        <p:nvSpPr>
          <p:cNvPr id="12" name="Rectangle: Rounded Corners 11">
            <a:extLst>
              <a:ext uri="{FF2B5EF4-FFF2-40B4-BE49-F238E27FC236}">
                <a16:creationId xmlns:a16="http://schemas.microsoft.com/office/drawing/2014/main" id="{EF1B4A68-73C4-2D93-546E-4119FCB15D8D}"/>
              </a:ext>
            </a:extLst>
          </p:cNvPr>
          <p:cNvSpPr/>
          <p:nvPr/>
        </p:nvSpPr>
        <p:spPr>
          <a:xfrm>
            <a:off x="9414933" y="3572931"/>
            <a:ext cx="2460978" cy="86924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venir Next LT Pro" panose="020B0504020202020204" pitchFamily="34" charset="0"/>
              </a:rPr>
              <a:t>1,388</a:t>
            </a:r>
          </a:p>
        </p:txBody>
      </p:sp>
      <p:sp>
        <p:nvSpPr>
          <p:cNvPr id="13" name="Rectangle: Rounded Corners 12">
            <a:extLst>
              <a:ext uri="{FF2B5EF4-FFF2-40B4-BE49-F238E27FC236}">
                <a16:creationId xmlns:a16="http://schemas.microsoft.com/office/drawing/2014/main" id="{F416BED8-BD5A-B92E-9BA9-31B1C878B63D}"/>
              </a:ext>
            </a:extLst>
          </p:cNvPr>
          <p:cNvSpPr/>
          <p:nvPr/>
        </p:nvSpPr>
        <p:spPr>
          <a:xfrm>
            <a:off x="316089" y="3572930"/>
            <a:ext cx="6254044" cy="86924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latin typeface="Avenir Next LT Pro" panose="020B0504020202020204" pitchFamily="34" charset="0"/>
              </a:rPr>
              <a:t>Total Pastors</a:t>
            </a:r>
          </a:p>
        </p:txBody>
      </p:sp>
      <p:sp>
        <p:nvSpPr>
          <p:cNvPr id="14" name="Rectangle: Rounded Corners 13">
            <a:extLst>
              <a:ext uri="{FF2B5EF4-FFF2-40B4-BE49-F238E27FC236}">
                <a16:creationId xmlns:a16="http://schemas.microsoft.com/office/drawing/2014/main" id="{372B42C5-34C9-4C47-F02B-1B25281DC93F}"/>
              </a:ext>
            </a:extLst>
          </p:cNvPr>
          <p:cNvSpPr/>
          <p:nvPr/>
        </p:nvSpPr>
        <p:spPr>
          <a:xfrm>
            <a:off x="6762044" y="4617152"/>
            <a:ext cx="2460978" cy="86924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venir Next LT Pro" panose="020B0504020202020204" pitchFamily="34" charset="0"/>
              </a:rPr>
              <a:t>1,221</a:t>
            </a:r>
          </a:p>
        </p:txBody>
      </p:sp>
      <p:sp>
        <p:nvSpPr>
          <p:cNvPr id="15" name="Rectangle: Rounded Corners 14">
            <a:extLst>
              <a:ext uri="{FF2B5EF4-FFF2-40B4-BE49-F238E27FC236}">
                <a16:creationId xmlns:a16="http://schemas.microsoft.com/office/drawing/2014/main" id="{CCE279E7-A0FC-E891-1E80-D75CF5404BA5}"/>
              </a:ext>
            </a:extLst>
          </p:cNvPr>
          <p:cNvSpPr/>
          <p:nvPr/>
        </p:nvSpPr>
        <p:spPr>
          <a:xfrm>
            <a:off x="9414933" y="4617153"/>
            <a:ext cx="2460978" cy="86924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venir Next LT Pro" panose="020B0504020202020204" pitchFamily="34" charset="0"/>
              </a:rPr>
              <a:t>1,250</a:t>
            </a:r>
          </a:p>
        </p:txBody>
      </p:sp>
      <p:sp>
        <p:nvSpPr>
          <p:cNvPr id="16" name="Rectangle: Rounded Corners 15">
            <a:extLst>
              <a:ext uri="{FF2B5EF4-FFF2-40B4-BE49-F238E27FC236}">
                <a16:creationId xmlns:a16="http://schemas.microsoft.com/office/drawing/2014/main" id="{EAD455C7-895F-59CE-C422-38E26F08463F}"/>
              </a:ext>
            </a:extLst>
          </p:cNvPr>
          <p:cNvSpPr/>
          <p:nvPr/>
        </p:nvSpPr>
        <p:spPr>
          <a:xfrm>
            <a:off x="316089" y="4617152"/>
            <a:ext cx="6254044" cy="86924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latin typeface="Avenir Next LT Pro" panose="020B0504020202020204" pitchFamily="34" charset="0"/>
              </a:rPr>
              <a:t>Total Congregations</a:t>
            </a:r>
          </a:p>
        </p:txBody>
      </p:sp>
      <p:sp>
        <p:nvSpPr>
          <p:cNvPr id="17" name="Rectangle: Rounded Corners 16">
            <a:extLst>
              <a:ext uri="{FF2B5EF4-FFF2-40B4-BE49-F238E27FC236}">
                <a16:creationId xmlns:a16="http://schemas.microsoft.com/office/drawing/2014/main" id="{E8D55EED-8104-4005-3105-1707B8C13B8F}"/>
              </a:ext>
            </a:extLst>
          </p:cNvPr>
          <p:cNvSpPr/>
          <p:nvPr/>
        </p:nvSpPr>
        <p:spPr>
          <a:xfrm>
            <a:off x="6762044" y="5661374"/>
            <a:ext cx="2460978" cy="86924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venir Next LT Pro" panose="020B0504020202020204" pitchFamily="34" charset="0"/>
              </a:rPr>
              <a:t>163:1</a:t>
            </a:r>
          </a:p>
        </p:txBody>
      </p:sp>
      <p:sp>
        <p:nvSpPr>
          <p:cNvPr id="18" name="Rectangle: Rounded Corners 17">
            <a:extLst>
              <a:ext uri="{FF2B5EF4-FFF2-40B4-BE49-F238E27FC236}">
                <a16:creationId xmlns:a16="http://schemas.microsoft.com/office/drawing/2014/main" id="{5406741E-BD79-FA0D-E433-61F168FB12F6}"/>
              </a:ext>
            </a:extLst>
          </p:cNvPr>
          <p:cNvSpPr/>
          <p:nvPr/>
        </p:nvSpPr>
        <p:spPr>
          <a:xfrm>
            <a:off x="9414933" y="5661375"/>
            <a:ext cx="2460978" cy="86924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venir Next LT Pro" panose="020B0504020202020204" pitchFamily="34" charset="0"/>
              </a:rPr>
              <a:t>90:1</a:t>
            </a:r>
          </a:p>
        </p:txBody>
      </p:sp>
      <p:sp>
        <p:nvSpPr>
          <p:cNvPr id="19" name="Rectangle: Rounded Corners 18">
            <a:extLst>
              <a:ext uri="{FF2B5EF4-FFF2-40B4-BE49-F238E27FC236}">
                <a16:creationId xmlns:a16="http://schemas.microsoft.com/office/drawing/2014/main" id="{8BF9D51E-BFFA-60DB-A6ED-F1018C473407}"/>
              </a:ext>
            </a:extLst>
          </p:cNvPr>
          <p:cNvSpPr/>
          <p:nvPr/>
        </p:nvSpPr>
        <p:spPr>
          <a:xfrm>
            <a:off x="316089" y="5661374"/>
            <a:ext cx="6254044" cy="86924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latin typeface="Avenir Next LT Pro" panose="020B0504020202020204" pitchFamily="34" charset="0"/>
              </a:rPr>
              <a:t>Weekly Worshipers / Parish Pastor</a:t>
            </a:r>
          </a:p>
        </p:txBody>
      </p:sp>
    </p:spTree>
    <p:extLst>
      <p:ext uri="{BB962C8B-B14F-4D97-AF65-F5344CB8AC3E}">
        <p14:creationId xmlns:p14="http://schemas.microsoft.com/office/powerpoint/2010/main" val="17114290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8"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0-#ppt_w/2"/>
                                          </p:val>
                                        </p:tav>
                                        <p:tav tm="100000">
                                          <p:val>
                                            <p:strVal val="#ppt_x"/>
                                          </p:val>
                                        </p:tav>
                                      </p:tavLst>
                                    </p:anim>
                                    <p:anim calcmode="lin" valueType="num">
                                      <p:cBhvr additive="base">
                                        <p:cTn id="21" dur="10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5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0-#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5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fill="hold"/>
                                        <p:tgtEl>
                                          <p:spTgt spid="6"/>
                                        </p:tgtEl>
                                        <p:attrNameLst>
                                          <p:attrName>ppt_x</p:attrName>
                                        </p:attrNameLst>
                                      </p:cBhvr>
                                      <p:tavLst>
                                        <p:tav tm="0">
                                          <p:val>
                                            <p:strVal val="0-#ppt_w/2"/>
                                          </p:val>
                                        </p:tav>
                                        <p:tav tm="100000">
                                          <p:val>
                                            <p:strVal val="#ppt_x"/>
                                          </p:val>
                                        </p:tav>
                                      </p:tavLst>
                                    </p:anim>
                                    <p:anim calcmode="lin" valueType="num">
                                      <p:cBhvr additive="base">
                                        <p:cTn id="29" dur="1000" fill="hold"/>
                                        <p:tgtEl>
                                          <p:spTgt spid="6"/>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fill="hold" grpId="0" nodeType="afterEffect">
                                  <p:stCondLst>
                                    <p:cond delay="5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1000" fill="hold"/>
                                        <p:tgtEl>
                                          <p:spTgt spid="10"/>
                                        </p:tgtEl>
                                        <p:attrNameLst>
                                          <p:attrName>ppt_x</p:attrName>
                                        </p:attrNameLst>
                                      </p:cBhvr>
                                      <p:tavLst>
                                        <p:tav tm="0">
                                          <p:val>
                                            <p:strVal val="0-#ppt_w/2"/>
                                          </p:val>
                                        </p:tav>
                                        <p:tav tm="100000">
                                          <p:val>
                                            <p:strVal val="#ppt_x"/>
                                          </p:val>
                                        </p:tav>
                                      </p:tavLst>
                                    </p:anim>
                                    <p:anim calcmode="lin" valueType="num">
                                      <p:cBhvr additive="base">
                                        <p:cTn id="34" dur="1000" fill="hold"/>
                                        <p:tgtEl>
                                          <p:spTgt spid="10"/>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50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000" fill="hold"/>
                                        <p:tgtEl>
                                          <p:spTgt spid="8"/>
                                        </p:tgtEl>
                                        <p:attrNameLst>
                                          <p:attrName>ppt_x</p:attrName>
                                        </p:attrNameLst>
                                      </p:cBhvr>
                                      <p:tavLst>
                                        <p:tav tm="0">
                                          <p:val>
                                            <p:strVal val="0-#ppt_w/2"/>
                                          </p:val>
                                        </p:tav>
                                        <p:tav tm="100000">
                                          <p:val>
                                            <p:strVal val="#ppt_x"/>
                                          </p:val>
                                        </p:tav>
                                      </p:tavLst>
                                    </p:anim>
                                    <p:anim calcmode="lin" valueType="num">
                                      <p:cBhvr additive="base">
                                        <p:cTn id="38" dur="1000" fill="hold"/>
                                        <p:tgtEl>
                                          <p:spTgt spid="8"/>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50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0-#ppt_w/2"/>
                                          </p:val>
                                        </p:tav>
                                        <p:tav tm="100000">
                                          <p:val>
                                            <p:strVal val="#ppt_x"/>
                                          </p:val>
                                        </p:tav>
                                      </p:tavLst>
                                    </p:anim>
                                    <p:anim calcmode="lin" valueType="num">
                                      <p:cBhvr additive="base">
                                        <p:cTn id="4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000" fill="hold"/>
                                        <p:tgtEl>
                                          <p:spTgt spid="13"/>
                                        </p:tgtEl>
                                        <p:attrNameLst>
                                          <p:attrName>ppt_x</p:attrName>
                                        </p:attrNameLst>
                                      </p:cBhvr>
                                      <p:tavLst>
                                        <p:tav tm="0">
                                          <p:val>
                                            <p:strVal val="0-#ppt_w/2"/>
                                          </p:val>
                                        </p:tav>
                                        <p:tav tm="100000">
                                          <p:val>
                                            <p:strVal val="#ppt_x"/>
                                          </p:val>
                                        </p:tav>
                                      </p:tavLst>
                                    </p:anim>
                                    <p:anim calcmode="lin" valueType="num">
                                      <p:cBhvr additive="base">
                                        <p:cTn id="48" dur="1000" fill="hold"/>
                                        <p:tgtEl>
                                          <p:spTgt spid="1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1000" fill="hold"/>
                                        <p:tgtEl>
                                          <p:spTgt spid="11"/>
                                        </p:tgtEl>
                                        <p:attrNameLst>
                                          <p:attrName>ppt_x</p:attrName>
                                        </p:attrNameLst>
                                      </p:cBhvr>
                                      <p:tavLst>
                                        <p:tav tm="0">
                                          <p:val>
                                            <p:strVal val="0-#ppt_w/2"/>
                                          </p:val>
                                        </p:tav>
                                        <p:tav tm="100000">
                                          <p:val>
                                            <p:strVal val="#ppt_x"/>
                                          </p:val>
                                        </p:tav>
                                      </p:tavLst>
                                    </p:anim>
                                    <p:anim calcmode="lin" valueType="num">
                                      <p:cBhvr additive="base">
                                        <p:cTn id="52" dur="1000" fill="hold"/>
                                        <p:tgtEl>
                                          <p:spTgt spid="11"/>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000" fill="hold"/>
                                        <p:tgtEl>
                                          <p:spTgt spid="12"/>
                                        </p:tgtEl>
                                        <p:attrNameLst>
                                          <p:attrName>ppt_x</p:attrName>
                                        </p:attrNameLst>
                                      </p:cBhvr>
                                      <p:tavLst>
                                        <p:tav tm="0">
                                          <p:val>
                                            <p:strVal val="0-#ppt_w/2"/>
                                          </p:val>
                                        </p:tav>
                                        <p:tav tm="100000">
                                          <p:val>
                                            <p:strVal val="#ppt_x"/>
                                          </p:val>
                                        </p:tav>
                                      </p:tavLst>
                                    </p:anim>
                                    <p:anim calcmode="lin" valueType="num">
                                      <p:cBhvr additive="base">
                                        <p:cTn id="56" dur="1000" fill="hold"/>
                                        <p:tgtEl>
                                          <p:spTgt spid="12"/>
                                        </p:tgtEl>
                                        <p:attrNameLst>
                                          <p:attrName>ppt_y</p:attrName>
                                        </p:attrNameLst>
                                      </p:cBhvr>
                                      <p:tavLst>
                                        <p:tav tm="0">
                                          <p:val>
                                            <p:strVal val="#ppt_y"/>
                                          </p:val>
                                        </p:tav>
                                        <p:tav tm="100000">
                                          <p:val>
                                            <p:strVal val="#ppt_y"/>
                                          </p:val>
                                        </p:tav>
                                      </p:tavLst>
                                    </p:anim>
                                  </p:childTnLst>
                                </p:cTn>
                              </p:par>
                            </p:childTnLst>
                          </p:cTn>
                        </p:par>
                        <p:par>
                          <p:cTn id="57" fill="hold">
                            <p:stCondLst>
                              <p:cond delay="1000"/>
                            </p:stCondLst>
                            <p:childTnLst>
                              <p:par>
                                <p:cTn id="58" presetID="2" presetClass="entr" presetSubtype="8" fill="hold" grpId="0" nodeType="afterEffect">
                                  <p:stCondLst>
                                    <p:cond delay="50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1000" fill="hold"/>
                                        <p:tgtEl>
                                          <p:spTgt spid="16"/>
                                        </p:tgtEl>
                                        <p:attrNameLst>
                                          <p:attrName>ppt_x</p:attrName>
                                        </p:attrNameLst>
                                      </p:cBhvr>
                                      <p:tavLst>
                                        <p:tav tm="0">
                                          <p:val>
                                            <p:strVal val="0-#ppt_w/2"/>
                                          </p:val>
                                        </p:tav>
                                        <p:tav tm="100000">
                                          <p:val>
                                            <p:strVal val="#ppt_x"/>
                                          </p:val>
                                        </p:tav>
                                      </p:tavLst>
                                    </p:anim>
                                    <p:anim calcmode="lin" valueType="num">
                                      <p:cBhvr additive="base">
                                        <p:cTn id="61" dur="1000" fill="hold"/>
                                        <p:tgtEl>
                                          <p:spTgt spid="16"/>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50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1000" fill="hold"/>
                                        <p:tgtEl>
                                          <p:spTgt spid="14"/>
                                        </p:tgtEl>
                                        <p:attrNameLst>
                                          <p:attrName>ppt_x</p:attrName>
                                        </p:attrNameLst>
                                      </p:cBhvr>
                                      <p:tavLst>
                                        <p:tav tm="0">
                                          <p:val>
                                            <p:strVal val="0-#ppt_w/2"/>
                                          </p:val>
                                        </p:tav>
                                        <p:tav tm="100000">
                                          <p:val>
                                            <p:strVal val="#ppt_x"/>
                                          </p:val>
                                        </p:tav>
                                      </p:tavLst>
                                    </p:anim>
                                    <p:anim calcmode="lin" valueType="num">
                                      <p:cBhvr additive="base">
                                        <p:cTn id="65" dur="1000" fill="hold"/>
                                        <p:tgtEl>
                                          <p:spTgt spid="14"/>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50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1000" fill="hold"/>
                                        <p:tgtEl>
                                          <p:spTgt spid="15"/>
                                        </p:tgtEl>
                                        <p:attrNameLst>
                                          <p:attrName>ppt_x</p:attrName>
                                        </p:attrNameLst>
                                      </p:cBhvr>
                                      <p:tavLst>
                                        <p:tav tm="0">
                                          <p:val>
                                            <p:strVal val="0-#ppt_w/2"/>
                                          </p:val>
                                        </p:tav>
                                        <p:tav tm="100000">
                                          <p:val>
                                            <p:strVal val="#ppt_x"/>
                                          </p:val>
                                        </p:tav>
                                      </p:tavLst>
                                    </p:anim>
                                    <p:anim calcmode="lin" valueType="num">
                                      <p:cBhvr additive="base">
                                        <p:cTn id="69" dur="1000" fill="hold"/>
                                        <p:tgtEl>
                                          <p:spTgt spid="15"/>
                                        </p:tgtEl>
                                        <p:attrNameLst>
                                          <p:attrName>ppt_y</p:attrName>
                                        </p:attrNameLst>
                                      </p:cBhvr>
                                      <p:tavLst>
                                        <p:tav tm="0">
                                          <p:val>
                                            <p:strVal val="#ppt_y"/>
                                          </p:val>
                                        </p:tav>
                                        <p:tav tm="100000">
                                          <p:val>
                                            <p:strVal val="#ppt_y"/>
                                          </p:val>
                                        </p:tav>
                                      </p:tavLst>
                                    </p:anim>
                                  </p:childTnLst>
                                </p:cTn>
                              </p:par>
                            </p:childTnLst>
                          </p:cTn>
                        </p:par>
                        <p:par>
                          <p:cTn id="70" fill="hold">
                            <p:stCondLst>
                              <p:cond delay="2500"/>
                            </p:stCondLst>
                            <p:childTnLst>
                              <p:par>
                                <p:cTn id="71" presetID="2" presetClass="entr" presetSubtype="8" fill="hold" grpId="0" nodeType="afterEffect">
                                  <p:stCondLst>
                                    <p:cond delay="50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1000" fill="hold"/>
                                        <p:tgtEl>
                                          <p:spTgt spid="19"/>
                                        </p:tgtEl>
                                        <p:attrNameLst>
                                          <p:attrName>ppt_x</p:attrName>
                                        </p:attrNameLst>
                                      </p:cBhvr>
                                      <p:tavLst>
                                        <p:tav tm="0">
                                          <p:val>
                                            <p:strVal val="0-#ppt_w/2"/>
                                          </p:val>
                                        </p:tav>
                                        <p:tav tm="100000">
                                          <p:val>
                                            <p:strVal val="#ppt_x"/>
                                          </p:val>
                                        </p:tav>
                                      </p:tavLst>
                                    </p:anim>
                                    <p:anim calcmode="lin" valueType="num">
                                      <p:cBhvr additive="base">
                                        <p:cTn id="74" dur="1000" fill="hold"/>
                                        <p:tgtEl>
                                          <p:spTgt spid="19"/>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50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1000" fill="hold"/>
                                        <p:tgtEl>
                                          <p:spTgt spid="17"/>
                                        </p:tgtEl>
                                        <p:attrNameLst>
                                          <p:attrName>ppt_x</p:attrName>
                                        </p:attrNameLst>
                                      </p:cBhvr>
                                      <p:tavLst>
                                        <p:tav tm="0">
                                          <p:val>
                                            <p:strVal val="0-#ppt_w/2"/>
                                          </p:val>
                                        </p:tav>
                                        <p:tav tm="100000">
                                          <p:val>
                                            <p:strVal val="#ppt_x"/>
                                          </p:val>
                                        </p:tav>
                                      </p:tavLst>
                                    </p:anim>
                                    <p:anim calcmode="lin" valueType="num">
                                      <p:cBhvr additive="base">
                                        <p:cTn id="78" dur="1000" fill="hold"/>
                                        <p:tgtEl>
                                          <p:spTgt spid="17"/>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50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1000" fill="hold"/>
                                        <p:tgtEl>
                                          <p:spTgt spid="18"/>
                                        </p:tgtEl>
                                        <p:attrNameLst>
                                          <p:attrName>ppt_x</p:attrName>
                                        </p:attrNameLst>
                                      </p:cBhvr>
                                      <p:tavLst>
                                        <p:tav tm="0">
                                          <p:val>
                                            <p:strVal val="0-#ppt_w/2"/>
                                          </p:val>
                                        </p:tav>
                                        <p:tav tm="100000">
                                          <p:val>
                                            <p:strVal val="#ppt_x"/>
                                          </p:val>
                                        </p:tav>
                                      </p:tavLst>
                                    </p:anim>
                                    <p:anim calcmode="lin" valueType="num">
                                      <p:cBhvr additive="base">
                                        <p:cTn id="82"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0E4ED0-57A8-8154-01C3-C2A38B18C1E2}"/>
              </a:ext>
            </a:extLst>
          </p:cNvPr>
          <p:cNvSpPr txBox="1"/>
          <p:nvPr/>
        </p:nvSpPr>
        <p:spPr>
          <a:xfrm>
            <a:off x="6599043" y="1235757"/>
            <a:ext cx="5156201" cy="467820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3600" dirty="0"/>
              <a:t>In 2021, 44% of WELS congregations worshiped 50 or fewer (518 churches).</a:t>
            </a:r>
          </a:p>
          <a:p>
            <a:pPr marL="285750" indent="-285750">
              <a:spcAft>
                <a:spcPts val="1200"/>
              </a:spcAft>
              <a:buFont typeface="Arial" panose="020B0604020202020204" pitchFamily="34" charset="0"/>
              <a:buChar char="•"/>
            </a:pPr>
            <a:r>
              <a:rPr lang="en-US" sz="3600" dirty="0"/>
              <a:t>Many of those are within 10 minutes of a congregation in a similar circumstance.</a:t>
            </a:r>
          </a:p>
        </p:txBody>
      </p:sp>
      <p:graphicFrame>
        <p:nvGraphicFramePr>
          <p:cNvPr id="3" name="Chart 2">
            <a:extLst>
              <a:ext uri="{FF2B5EF4-FFF2-40B4-BE49-F238E27FC236}">
                <a16:creationId xmlns:a16="http://schemas.microsoft.com/office/drawing/2014/main" id="{6EF0BC14-36D9-9833-07F4-FCBCD72FA402}"/>
              </a:ext>
            </a:extLst>
          </p:cNvPr>
          <p:cNvGraphicFramePr/>
          <p:nvPr/>
        </p:nvGraphicFramePr>
        <p:xfrm>
          <a:off x="161925" y="222249"/>
          <a:ext cx="5814062" cy="64135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89044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75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75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3C7EF-C89D-68DE-AE29-4AC611A9A104}"/>
              </a:ext>
            </a:extLst>
          </p:cNvPr>
          <p:cNvSpPr/>
          <p:nvPr/>
        </p:nvSpPr>
        <p:spPr>
          <a:xfrm>
            <a:off x="0" y="0"/>
            <a:ext cx="12192000" cy="143850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600" dirty="0">
                <a:effectLst>
                  <a:outerShdw blurRad="38100" dist="38100" dir="2700000" algn="tl">
                    <a:srgbClr val="000000">
                      <a:alpha val="43137"/>
                    </a:srgbClr>
                  </a:outerShdw>
                </a:effectLst>
              </a:rPr>
              <a:t>THE MEANS &amp; THE END</a:t>
            </a:r>
          </a:p>
        </p:txBody>
      </p:sp>
      <p:sp>
        <p:nvSpPr>
          <p:cNvPr id="4" name="Rectangle 3">
            <a:extLst>
              <a:ext uri="{FF2B5EF4-FFF2-40B4-BE49-F238E27FC236}">
                <a16:creationId xmlns:a16="http://schemas.microsoft.com/office/drawing/2014/main" id="{FBE62E87-F5D6-84FE-463F-97E7B351CFA0}"/>
              </a:ext>
            </a:extLst>
          </p:cNvPr>
          <p:cNvSpPr/>
          <p:nvPr/>
        </p:nvSpPr>
        <p:spPr>
          <a:xfrm>
            <a:off x="0" y="1438507"/>
            <a:ext cx="12192000" cy="170613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4000" b="1" spc="600" dirty="0">
                <a:effectLst>
                  <a:outerShdw blurRad="38100" dist="38100" dir="2700000" algn="tl">
                    <a:srgbClr val="000000">
                      <a:alpha val="43137"/>
                    </a:srgbClr>
                  </a:outerShdw>
                </a:effectLst>
              </a:rPr>
              <a:t>THE END</a:t>
            </a:r>
          </a:p>
          <a:p>
            <a:pPr algn="ctr">
              <a:spcAft>
                <a:spcPts val="1200"/>
              </a:spcAft>
            </a:pPr>
            <a:r>
              <a:rPr lang="en-US" sz="4000" i="1" dirty="0">
                <a:effectLst>
                  <a:outerShdw blurRad="38100" dist="38100" dir="2700000" algn="tl">
                    <a:srgbClr val="000000">
                      <a:alpha val="43137"/>
                    </a:srgbClr>
                  </a:outerShdw>
                </a:effectLst>
              </a:rPr>
              <a:t>Christ. Christ’s glory. Christ’s mission.</a:t>
            </a:r>
          </a:p>
        </p:txBody>
      </p:sp>
      <p:sp>
        <p:nvSpPr>
          <p:cNvPr id="6" name="Rectangle 5">
            <a:extLst>
              <a:ext uri="{FF2B5EF4-FFF2-40B4-BE49-F238E27FC236}">
                <a16:creationId xmlns:a16="http://schemas.microsoft.com/office/drawing/2014/main" id="{01F7F887-F8E9-5F53-203C-2C6ED1B33CD2}"/>
              </a:ext>
            </a:extLst>
          </p:cNvPr>
          <p:cNvSpPr/>
          <p:nvPr/>
        </p:nvSpPr>
        <p:spPr>
          <a:xfrm>
            <a:off x="0" y="3144644"/>
            <a:ext cx="12192000" cy="186225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4000" b="1" spc="600" dirty="0">
                <a:effectLst>
                  <a:outerShdw blurRad="38100" dist="38100" dir="2700000" algn="tl">
                    <a:srgbClr val="000000">
                      <a:alpha val="43137"/>
                    </a:srgbClr>
                  </a:outerShdw>
                </a:effectLst>
              </a:rPr>
              <a:t>THE MEANS</a:t>
            </a:r>
          </a:p>
          <a:p>
            <a:pPr algn="ctr">
              <a:spcAft>
                <a:spcPts val="1200"/>
              </a:spcAft>
            </a:pPr>
            <a:r>
              <a:rPr lang="en-US" sz="4000" i="1" dirty="0">
                <a:effectLst>
                  <a:outerShdw blurRad="38100" dist="38100" dir="2700000" algn="tl">
                    <a:srgbClr val="000000">
                      <a:alpha val="43137"/>
                    </a:srgbClr>
                  </a:outerShdw>
                </a:effectLst>
              </a:rPr>
              <a:t>congregations &amp; their ministry efforts</a:t>
            </a:r>
          </a:p>
        </p:txBody>
      </p:sp>
      <p:sp>
        <p:nvSpPr>
          <p:cNvPr id="7" name="Rectangle 6">
            <a:extLst>
              <a:ext uri="{FF2B5EF4-FFF2-40B4-BE49-F238E27FC236}">
                <a16:creationId xmlns:a16="http://schemas.microsoft.com/office/drawing/2014/main" id="{6B1F295F-434A-68EF-F654-C62C144C4371}"/>
              </a:ext>
            </a:extLst>
          </p:cNvPr>
          <p:cNvSpPr/>
          <p:nvPr/>
        </p:nvSpPr>
        <p:spPr>
          <a:xfrm>
            <a:off x="0" y="5018462"/>
            <a:ext cx="12192001" cy="170613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effectLst>
                  <a:outerShdw blurRad="38100" dist="38100" dir="2700000" algn="tl">
                    <a:srgbClr val="000000">
                      <a:alpha val="43137"/>
                    </a:srgbClr>
                  </a:outerShdw>
                </a:effectLst>
              </a:rPr>
              <a:t>Therefore, the right question is not, “How many congregations does WELS have?” The right question is, </a:t>
            </a:r>
            <a:r>
              <a:rPr lang="en-US" sz="3200" b="1" i="1" dirty="0">
                <a:effectLst>
                  <a:outerShdw blurRad="38100" dist="38100" dir="2700000" algn="tl">
                    <a:srgbClr val="000000">
                      <a:alpha val="43137"/>
                    </a:srgbClr>
                  </a:outerShdw>
                </a:effectLst>
              </a:rPr>
              <a:t>“How can we best conduct ministry to impact the most people?”</a:t>
            </a:r>
          </a:p>
        </p:txBody>
      </p:sp>
    </p:spTree>
    <p:extLst>
      <p:ext uri="{BB962C8B-B14F-4D97-AF65-F5344CB8AC3E}">
        <p14:creationId xmlns:p14="http://schemas.microsoft.com/office/powerpoint/2010/main" val="23479660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000" fill="hold"/>
                                        <p:tgtEl>
                                          <p:spTgt spid="6"/>
                                        </p:tgtEl>
                                        <p:attrNameLst>
                                          <p:attrName>ppt_x</p:attrName>
                                        </p:attrNameLst>
                                      </p:cBhvr>
                                      <p:tavLst>
                                        <p:tav tm="0">
                                          <p:val>
                                            <p:strVal val="1+#ppt_w/2"/>
                                          </p:val>
                                        </p:tav>
                                        <p:tav tm="100000">
                                          <p:val>
                                            <p:strVal val="#ppt_x"/>
                                          </p:val>
                                        </p:tav>
                                      </p:tavLst>
                                    </p:anim>
                                    <p:anim calcmode="lin" valueType="num">
                                      <p:cBhvr additive="base">
                                        <p:cTn id="12" dur="3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4000" fill="hold"/>
                                        <p:tgtEl>
                                          <p:spTgt spid="7"/>
                                        </p:tgtEl>
                                        <p:attrNameLst>
                                          <p:attrName>ppt_x</p:attrName>
                                        </p:attrNameLst>
                                      </p:cBhvr>
                                      <p:tavLst>
                                        <p:tav tm="0">
                                          <p:val>
                                            <p:strVal val="#ppt_x"/>
                                          </p:val>
                                        </p:tav>
                                        <p:tav tm="100000">
                                          <p:val>
                                            <p:strVal val="#ppt_x"/>
                                          </p:val>
                                        </p:tav>
                                      </p:tavLst>
                                    </p:anim>
                                    <p:anim calcmode="lin" valueType="num">
                                      <p:cBhvr additive="base">
                                        <p:cTn id="17" dur="4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373 Crossroads Sign Stock Photos, Pictures &amp; Royalty-Free Images - iStock">
            <a:extLst>
              <a:ext uri="{FF2B5EF4-FFF2-40B4-BE49-F238E27FC236}">
                <a16:creationId xmlns:a16="http://schemas.microsoft.com/office/drawing/2014/main" id="{48FEC5F0-F2CE-3074-94B6-32E46C7D6DF7}"/>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7283"/>
            <a:ext cx="12192000" cy="687528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2993BF8D-4A0A-A7FB-1D4A-489FF7CF5B08}"/>
              </a:ext>
            </a:extLst>
          </p:cNvPr>
          <p:cNvGrpSpPr/>
          <p:nvPr/>
        </p:nvGrpSpPr>
        <p:grpSpPr>
          <a:xfrm>
            <a:off x="468351" y="388383"/>
            <a:ext cx="11597269" cy="1384996"/>
            <a:chOff x="468351" y="388383"/>
            <a:chExt cx="11597269" cy="1384996"/>
          </a:xfrm>
        </p:grpSpPr>
        <p:sp>
          <p:nvSpPr>
            <p:cNvPr id="2" name="TextBox 1">
              <a:extLst>
                <a:ext uri="{FF2B5EF4-FFF2-40B4-BE49-F238E27FC236}">
                  <a16:creationId xmlns:a16="http://schemas.microsoft.com/office/drawing/2014/main" id="{5128172D-5183-31DA-30C0-9DF82BF166D6}"/>
                </a:ext>
              </a:extLst>
            </p:cNvPr>
            <p:cNvSpPr txBox="1"/>
            <p:nvPr/>
          </p:nvSpPr>
          <p:spPr>
            <a:xfrm>
              <a:off x="2218386" y="388383"/>
              <a:ext cx="9847234" cy="1384995"/>
            </a:xfrm>
            <a:prstGeom prst="rect">
              <a:avLst/>
            </a:prstGeom>
            <a:noFill/>
          </p:spPr>
          <p:txBody>
            <a:bodyPr wrap="square" rtlCol="0">
              <a:spAutoFit/>
            </a:bodyPr>
            <a:lstStyle/>
            <a:p>
              <a:r>
                <a:rPr lang="en-US" sz="3600" dirty="0"/>
                <a:t>OPTION ONE: </a:t>
              </a:r>
            </a:p>
            <a:p>
              <a:r>
                <a:rPr lang="en-US" sz="4800" b="1" dirty="0"/>
                <a:t>Ministry Redevelopment</a:t>
              </a:r>
            </a:p>
          </p:txBody>
        </p:sp>
        <p:grpSp>
          <p:nvGrpSpPr>
            <p:cNvPr id="25" name="Group 24">
              <a:extLst>
                <a:ext uri="{FF2B5EF4-FFF2-40B4-BE49-F238E27FC236}">
                  <a16:creationId xmlns:a16="http://schemas.microsoft.com/office/drawing/2014/main" id="{B766C23F-7D05-0465-7953-8397C1838542}"/>
                </a:ext>
              </a:extLst>
            </p:cNvPr>
            <p:cNvGrpSpPr/>
            <p:nvPr/>
          </p:nvGrpSpPr>
          <p:grpSpPr>
            <a:xfrm>
              <a:off x="468351" y="388383"/>
              <a:ext cx="1384996" cy="1384996"/>
              <a:chOff x="468351" y="388383"/>
              <a:chExt cx="1384996" cy="1384996"/>
            </a:xfrm>
          </p:grpSpPr>
          <p:pic>
            <p:nvPicPr>
              <p:cNvPr id="15376" name="Picture 16" descr="Two clockwise circular rotating arrows circle - Free arrows icons">
                <a:extLst>
                  <a:ext uri="{FF2B5EF4-FFF2-40B4-BE49-F238E27FC236}">
                    <a16:creationId xmlns:a16="http://schemas.microsoft.com/office/drawing/2014/main" id="{B9B3CD47-88FC-D3C4-C736-28529ED222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51" y="388383"/>
                <a:ext cx="1384996" cy="13849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9F29990-0B47-554A-DA37-7657A3F179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64739" y="737475"/>
                <a:ext cx="592221" cy="686812"/>
              </a:xfrm>
              <a:prstGeom prst="rect">
                <a:avLst/>
              </a:prstGeom>
            </p:spPr>
          </p:pic>
        </p:grpSp>
      </p:grpSp>
      <p:grpSp>
        <p:nvGrpSpPr>
          <p:cNvPr id="31" name="Group 30">
            <a:extLst>
              <a:ext uri="{FF2B5EF4-FFF2-40B4-BE49-F238E27FC236}">
                <a16:creationId xmlns:a16="http://schemas.microsoft.com/office/drawing/2014/main" id="{DBFC7A90-D6C8-A03A-AA30-20C4C71BDFA9}"/>
              </a:ext>
            </a:extLst>
          </p:cNvPr>
          <p:cNvGrpSpPr/>
          <p:nvPr/>
        </p:nvGrpSpPr>
        <p:grpSpPr>
          <a:xfrm>
            <a:off x="468351" y="2577479"/>
            <a:ext cx="11173522" cy="1384995"/>
            <a:chOff x="468351" y="2577479"/>
            <a:chExt cx="11173522" cy="1384995"/>
          </a:xfrm>
        </p:grpSpPr>
        <p:sp>
          <p:nvSpPr>
            <p:cNvPr id="7" name="TextBox 6">
              <a:extLst>
                <a:ext uri="{FF2B5EF4-FFF2-40B4-BE49-F238E27FC236}">
                  <a16:creationId xmlns:a16="http://schemas.microsoft.com/office/drawing/2014/main" id="{DA85B0BC-BDED-7914-9D02-636BEC859150}"/>
                </a:ext>
              </a:extLst>
            </p:cNvPr>
            <p:cNvSpPr txBox="1"/>
            <p:nvPr/>
          </p:nvSpPr>
          <p:spPr>
            <a:xfrm>
              <a:off x="2218386" y="2577479"/>
              <a:ext cx="9423487" cy="1384995"/>
            </a:xfrm>
            <a:prstGeom prst="rect">
              <a:avLst/>
            </a:prstGeom>
            <a:noFill/>
          </p:spPr>
          <p:txBody>
            <a:bodyPr wrap="square" rtlCol="0">
              <a:spAutoFit/>
            </a:bodyPr>
            <a:lstStyle/>
            <a:p>
              <a:r>
                <a:rPr lang="en-US" sz="3600" dirty="0"/>
                <a:t>OPTION TWO: </a:t>
              </a:r>
            </a:p>
            <a:p>
              <a:r>
                <a:rPr lang="en-US" sz="4800" b="1" dirty="0"/>
                <a:t>Congregational Consolidation</a:t>
              </a:r>
            </a:p>
          </p:txBody>
        </p:sp>
        <p:grpSp>
          <p:nvGrpSpPr>
            <p:cNvPr id="21" name="Group 20">
              <a:extLst>
                <a:ext uri="{FF2B5EF4-FFF2-40B4-BE49-F238E27FC236}">
                  <a16:creationId xmlns:a16="http://schemas.microsoft.com/office/drawing/2014/main" id="{FB1272EE-AB89-4980-2C88-D1279D41B303}"/>
                </a:ext>
              </a:extLst>
            </p:cNvPr>
            <p:cNvGrpSpPr/>
            <p:nvPr/>
          </p:nvGrpSpPr>
          <p:grpSpPr>
            <a:xfrm>
              <a:off x="468351" y="2821258"/>
              <a:ext cx="1537254" cy="1003610"/>
              <a:chOff x="385611" y="2882486"/>
              <a:chExt cx="1280480" cy="799812"/>
            </a:xfrm>
          </p:grpSpPr>
          <p:pic>
            <p:nvPicPr>
              <p:cNvPr id="12" name="Picture 11">
                <a:extLst>
                  <a:ext uri="{FF2B5EF4-FFF2-40B4-BE49-F238E27FC236}">
                    <a16:creationId xmlns:a16="http://schemas.microsoft.com/office/drawing/2014/main" id="{2D6FF274-5645-E68B-3BA8-CD0F3766521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60122" y="2882486"/>
                <a:ext cx="705969" cy="799812"/>
              </a:xfrm>
              <a:prstGeom prst="rect">
                <a:avLst/>
              </a:prstGeom>
            </p:spPr>
          </p:pic>
          <p:pic>
            <p:nvPicPr>
              <p:cNvPr id="13" name="Picture 12">
                <a:extLst>
                  <a:ext uri="{FF2B5EF4-FFF2-40B4-BE49-F238E27FC236}">
                    <a16:creationId xmlns:a16="http://schemas.microsoft.com/office/drawing/2014/main" id="{17A51FAD-6611-A436-2C8D-EF7C034F2B8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5611" y="3289238"/>
                <a:ext cx="345222" cy="393060"/>
              </a:xfrm>
              <a:prstGeom prst="rect">
                <a:avLst/>
              </a:prstGeom>
            </p:spPr>
          </p:pic>
          <p:pic>
            <p:nvPicPr>
              <p:cNvPr id="18" name="Picture 17">
                <a:extLst>
                  <a:ext uri="{FF2B5EF4-FFF2-40B4-BE49-F238E27FC236}">
                    <a16:creationId xmlns:a16="http://schemas.microsoft.com/office/drawing/2014/main" id="{EFA4D371-3217-C655-75FD-2475530BC98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5611" y="2882486"/>
                <a:ext cx="345222" cy="393060"/>
              </a:xfrm>
              <a:prstGeom prst="rect">
                <a:avLst/>
              </a:prstGeom>
            </p:spPr>
          </p:pic>
          <p:sp>
            <p:nvSpPr>
              <p:cNvPr id="20" name="Arrow: Right 19">
                <a:extLst>
                  <a:ext uri="{FF2B5EF4-FFF2-40B4-BE49-F238E27FC236}">
                    <a16:creationId xmlns:a16="http://schemas.microsoft.com/office/drawing/2014/main" id="{D98D32E4-53D8-90A1-A9F9-02E9FDBBD111}"/>
                  </a:ext>
                </a:extLst>
              </p:cNvPr>
              <p:cNvSpPr/>
              <p:nvPr/>
            </p:nvSpPr>
            <p:spPr>
              <a:xfrm>
                <a:off x="794276" y="3024649"/>
                <a:ext cx="143681" cy="649166"/>
              </a:xfrm>
              <a:prstGeom prst="rightArrow">
                <a:avLst>
                  <a:gd name="adj1" fmla="val 50000"/>
                  <a:gd name="adj2"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2" name="Group 31">
            <a:extLst>
              <a:ext uri="{FF2B5EF4-FFF2-40B4-BE49-F238E27FC236}">
                <a16:creationId xmlns:a16="http://schemas.microsoft.com/office/drawing/2014/main" id="{69419C0A-ECD4-21DE-42AB-A45AFB2CF54D}"/>
              </a:ext>
            </a:extLst>
          </p:cNvPr>
          <p:cNvGrpSpPr/>
          <p:nvPr/>
        </p:nvGrpSpPr>
        <p:grpSpPr>
          <a:xfrm>
            <a:off x="577614" y="4746603"/>
            <a:ext cx="11064259" cy="1384995"/>
            <a:chOff x="577614" y="4611919"/>
            <a:chExt cx="11064259" cy="1384995"/>
          </a:xfrm>
        </p:grpSpPr>
        <p:sp>
          <p:nvSpPr>
            <p:cNvPr id="23" name="TextBox 22">
              <a:extLst>
                <a:ext uri="{FF2B5EF4-FFF2-40B4-BE49-F238E27FC236}">
                  <a16:creationId xmlns:a16="http://schemas.microsoft.com/office/drawing/2014/main" id="{327E33A9-6CB6-765B-E4CA-8228500477FF}"/>
                </a:ext>
              </a:extLst>
            </p:cNvPr>
            <p:cNvSpPr txBox="1"/>
            <p:nvPr/>
          </p:nvSpPr>
          <p:spPr>
            <a:xfrm>
              <a:off x="2218386" y="4611919"/>
              <a:ext cx="9423487" cy="1384995"/>
            </a:xfrm>
            <a:prstGeom prst="rect">
              <a:avLst/>
            </a:prstGeom>
            <a:noFill/>
          </p:spPr>
          <p:txBody>
            <a:bodyPr wrap="square" rtlCol="0">
              <a:spAutoFit/>
            </a:bodyPr>
            <a:lstStyle/>
            <a:p>
              <a:r>
                <a:rPr lang="en-US" sz="3600" dirty="0"/>
                <a:t>OPTION THREE: </a:t>
              </a:r>
            </a:p>
            <a:p>
              <a:r>
                <a:rPr lang="en-US" sz="4800" b="1" dirty="0"/>
                <a:t>Reallocation &amp; Resurrection</a:t>
              </a:r>
            </a:p>
          </p:txBody>
        </p:sp>
        <p:grpSp>
          <p:nvGrpSpPr>
            <p:cNvPr id="29" name="Group 28">
              <a:extLst>
                <a:ext uri="{FF2B5EF4-FFF2-40B4-BE49-F238E27FC236}">
                  <a16:creationId xmlns:a16="http://schemas.microsoft.com/office/drawing/2014/main" id="{F2F77BE7-BE62-3339-DA26-62B4A2544188}"/>
                </a:ext>
              </a:extLst>
            </p:cNvPr>
            <p:cNvGrpSpPr/>
            <p:nvPr/>
          </p:nvGrpSpPr>
          <p:grpSpPr>
            <a:xfrm>
              <a:off x="577614" y="4716464"/>
              <a:ext cx="1384996" cy="1175904"/>
              <a:chOff x="468351" y="4645033"/>
              <a:chExt cx="1164582" cy="1009580"/>
            </a:xfrm>
          </p:grpSpPr>
          <p:pic>
            <p:nvPicPr>
              <p:cNvPr id="24" name="Picture 23">
                <a:extLst>
                  <a:ext uri="{FF2B5EF4-FFF2-40B4-BE49-F238E27FC236}">
                    <a16:creationId xmlns:a16="http://schemas.microsoft.com/office/drawing/2014/main" id="{BF46B237-9512-657B-64DA-7D1D0146E26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8351" y="4645033"/>
                <a:ext cx="425287" cy="493215"/>
              </a:xfrm>
              <a:prstGeom prst="rect">
                <a:avLst/>
              </a:prstGeom>
            </p:spPr>
          </p:pic>
          <p:sp>
            <p:nvSpPr>
              <p:cNvPr id="26" name="Freeform: Shape 25">
                <a:extLst>
                  <a:ext uri="{FF2B5EF4-FFF2-40B4-BE49-F238E27FC236}">
                    <a16:creationId xmlns:a16="http://schemas.microsoft.com/office/drawing/2014/main" id="{3E435591-252E-061D-E6D6-EEE7CB1E11FF}"/>
                  </a:ext>
                </a:extLst>
              </p:cNvPr>
              <p:cNvSpPr/>
              <p:nvPr/>
            </p:nvSpPr>
            <p:spPr>
              <a:xfrm>
                <a:off x="629752" y="4667051"/>
                <a:ext cx="790538" cy="818295"/>
              </a:xfrm>
              <a:custGeom>
                <a:avLst/>
                <a:gdLst>
                  <a:gd name="connsiteX0" fmla="*/ 12182 w 724387"/>
                  <a:gd name="connsiteY0" fmla="*/ 212663 h 634693"/>
                  <a:gd name="connsiteX1" fmla="*/ 17206 w 724387"/>
                  <a:gd name="connsiteY1" fmla="*/ 468896 h 634693"/>
                  <a:gd name="connsiteX2" fmla="*/ 177979 w 724387"/>
                  <a:gd name="connsiteY2" fmla="*/ 534210 h 634693"/>
                  <a:gd name="connsiteX3" fmla="*/ 343777 w 724387"/>
                  <a:gd name="connsiteY3" fmla="*/ 378460 h 634693"/>
                  <a:gd name="connsiteX4" fmla="*/ 368898 w 724387"/>
                  <a:gd name="connsiteY4" fmla="*/ 132276 h 634693"/>
                  <a:gd name="connsiteX5" fmla="*/ 499527 w 724387"/>
                  <a:gd name="connsiteY5" fmla="*/ 11696 h 634693"/>
                  <a:gd name="connsiteX6" fmla="*/ 700494 w 724387"/>
                  <a:gd name="connsiteY6" fmla="*/ 51889 h 634693"/>
                  <a:gd name="connsiteX7" fmla="*/ 720590 w 724387"/>
                  <a:gd name="connsiteY7" fmla="*/ 428702 h 634693"/>
                  <a:gd name="connsiteX8" fmla="*/ 700494 w 724387"/>
                  <a:gd name="connsiteY8" fmla="*/ 634693 h 634693"/>
                  <a:gd name="connsiteX9" fmla="*/ 700494 w 724387"/>
                  <a:gd name="connsiteY9" fmla="*/ 634693 h 634693"/>
                  <a:gd name="connsiteX0" fmla="*/ 14233 w 726438"/>
                  <a:gd name="connsiteY0" fmla="*/ 212663 h 634693"/>
                  <a:gd name="connsiteX1" fmla="*/ 19257 w 726438"/>
                  <a:gd name="connsiteY1" fmla="*/ 468896 h 634693"/>
                  <a:gd name="connsiteX2" fmla="*/ 210175 w 726438"/>
                  <a:gd name="connsiteY2" fmla="*/ 539235 h 634693"/>
                  <a:gd name="connsiteX3" fmla="*/ 345828 w 726438"/>
                  <a:gd name="connsiteY3" fmla="*/ 378460 h 634693"/>
                  <a:gd name="connsiteX4" fmla="*/ 370949 w 726438"/>
                  <a:gd name="connsiteY4" fmla="*/ 132276 h 634693"/>
                  <a:gd name="connsiteX5" fmla="*/ 501578 w 726438"/>
                  <a:gd name="connsiteY5" fmla="*/ 11696 h 634693"/>
                  <a:gd name="connsiteX6" fmla="*/ 702545 w 726438"/>
                  <a:gd name="connsiteY6" fmla="*/ 51889 h 634693"/>
                  <a:gd name="connsiteX7" fmla="*/ 722641 w 726438"/>
                  <a:gd name="connsiteY7" fmla="*/ 428702 h 634693"/>
                  <a:gd name="connsiteX8" fmla="*/ 702545 w 726438"/>
                  <a:gd name="connsiteY8" fmla="*/ 634693 h 634693"/>
                  <a:gd name="connsiteX9" fmla="*/ 702545 w 726438"/>
                  <a:gd name="connsiteY9" fmla="*/ 634693 h 634693"/>
                  <a:gd name="connsiteX0" fmla="*/ 14233 w 726438"/>
                  <a:gd name="connsiteY0" fmla="*/ 212663 h 634693"/>
                  <a:gd name="connsiteX1" fmla="*/ 19257 w 726438"/>
                  <a:gd name="connsiteY1" fmla="*/ 468896 h 634693"/>
                  <a:gd name="connsiteX2" fmla="*/ 210175 w 726438"/>
                  <a:gd name="connsiteY2" fmla="*/ 539235 h 634693"/>
                  <a:gd name="connsiteX3" fmla="*/ 345828 w 726438"/>
                  <a:gd name="connsiteY3" fmla="*/ 378460 h 634693"/>
                  <a:gd name="connsiteX4" fmla="*/ 370949 w 726438"/>
                  <a:gd name="connsiteY4" fmla="*/ 132276 h 634693"/>
                  <a:gd name="connsiteX5" fmla="*/ 501578 w 726438"/>
                  <a:gd name="connsiteY5" fmla="*/ 11696 h 634693"/>
                  <a:gd name="connsiteX6" fmla="*/ 702545 w 726438"/>
                  <a:gd name="connsiteY6" fmla="*/ 51889 h 634693"/>
                  <a:gd name="connsiteX7" fmla="*/ 722641 w 726438"/>
                  <a:gd name="connsiteY7" fmla="*/ 428702 h 634693"/>
                  <a:gd name="connsiteX8" fmla="*/ 702545 w 726438"/>
                  <a:gd name="connsiteY8" fmla="*/ 634693 h 634693"/>
                  <a:gd name="connsiteX9" fmla="*/ 702545 w 726438"/>
                  <a:gd name="connsiteY9" fmla="*/ 634693 h 634693"/>
                  <a:gd name="connsiteX0" fmla="*/ 14233 w 726438"/>
                  <a:gd name="connsiteY0" fmla="*/ 212663 h 634693"/>
                  <a:gd name="connsiteX1" fmla="*/ 19257 w 726438"/>
                  <a:gd name="connsiteY1" fmla="*/ 468896 h 634693"/>
                  <a:gd name="connsiteX2" fmla="*/ 210175 w 726438"/>
                  <a:gd name="connsiteY2" fmla="*/ 539235 h 634693"/>
                  <a:gd name="connsiteX3" fmla="*/ 330756 w 726438"/>
                  <a:gd name="connsiteY3" fmla="*/ 378460 h 634693"/>
                  <a:gd name="connsiteX4" fmla="*/ 370949 w 726438"/>
                  <a:gd name="connsiteY4" fmla="*/ 132276 h 634693"/>
                  <a:gd name="connsiteX5" fmla="*/ 501578 w 726438"/>
                  <a:gd name="connsiteY5" fmla="*/ 11696 h 634693"/>
                  <a:gd name="connsiteX6" fmla="*/ 702545 w 726438"/>
                  <a:gd name="connsiteY6" fmla="*/ 51889 h 634693"/>
                  <a:gd name="connsiteX7" fmla="*/ 722641 w 726438"/>
                  <a:gd name="connsiteY7" fmla="*/ 428702 h 634693"/>
                  <a:gd name="connsiteX8" fmla="*/ 702545 w 726438"/>
                  <a:gd name="connsiteY8" fmla="*/ 634693 h 634693"/>
                  <a:gd name="connsiteX9" fmla="*/ 702545 w 726438"/>
                  <a:gd name="connsiteY9" fmla="*/ 634693 h 634693"/>
                  <a:gd name="connsiteX0" fmla="*/ 14233 w 722835"/>
                  <a:gd name="connsiteY0" fmla="*/ 202288 h 624318"/>
                  <a:gd name="connsiteX1" fmla="*/ 19257 w 722835"/>
                  <a:gd name="connsiteY1" fmla="*/ 458521 h 624318"/>
                  <a:gd name="connsiteX2" fmla="*/ 210175 w 722835"/>
                  <a:gd name="connsiteY2" fmla="*/ 528860 h 624318"/>
                  <a:gd name="connsiteX3" fmla="*/ 330756 w 722835"/>
                  <a:gd name="connsiteY3" fmla="*/ 368085 h 624318"/>
                  <a:gd name="connsiteX4" fmla="*/ 370949 w 722835"/>
                  <a:gd name="connsiteY4" fmla="*/ 121901 h 624318"/>
                  <a:gd name="connsiteX5" fmla="*/ 501578 w 722835"/>
                  <a:gd name="connsiteY5" fmla="*/ 1321 h 624318"/>
                  <a:gd name="connsiteX6" fmla="*/ 687472 w 722835"/>
                  <a:gd name="connsiteY6" fmla="*/ 81708 h 624318"/>
                  <a:gd name="connsiteX7" fmla="*/ 722641 w 722835"/>
                  <a:gd name="connsiteY7" fmla="*/ 418327 h 624318"/>
                  <a:gd name="connsiteX8" fmla="*/ 702545 w 722835"/>
                  <a:gd name="connsiteY8" fmla="*/ 624318 h 624318"/>
                  <a:gd name="connsiteX9" fmla="*/ 702545 w 722835"/>
                  <a:gd name="connsiteY9" fmla="*/ 624318 h 624318"/>
                  <a:gd name="connsiteX0" fmla="*/ 14233 w 712924"/>
                  <a:gd name="connsiteY0" fmla="*/ 201727 h 623757"/>
                  <a:gd name="connsiteX1" fmla="*/ 19257 w 712924"/>
                  <a:gd name="connsiteY1" fmla="*/ 457960 h 623757"/>
                  <a:gd name="connsiteX2" fmla="*/ 210175 w 712924"/>
                  <a:gd name="connsiteY2" fmla="*/ 528299 h 623757"/>
                  <a:gd name="connsiteX3" fmla="*/ 330756 w 712924"/>
                  <a:gd name="connsiteY3" fmla="*/ 367524 h 623757"/>
                  <a:gd name="connsiteX4" fmla="*/ 370949 w 712924"/>
                  <a:gd name="connsiteY4" fmla="*/ 121340 h 623757"/>
                  <a:gd name="connsiteX5" fmla="*/ 501578 w 712924"/>
                  <a:gd name="connsiteY5" fmla="*/ 760 h 623757"/>
                  <a:gd name="connsiteX6" fmla="*/ 687472 w 712924"/>
                  <a:gd name="connsiteY6" fmla="*/ 81147 h 623757"/>
                  <a:gd name="connsiteX7" fmla="*/ 712592 w 712924"/>
                  <a:gd name="connsiteY7" fmla="*/ 292162 h 623757"/>
                  <a:gd name="connsiteX8" fmla="*/ 702545 w 712924"/>
                  <a:gd name="connsiteY8" fmla="*/ 623757 h 623757"/>
                  <a:gd name="connsiteX9" fmla="*/ 702545 w 712924"/>
                  <a:gd name="connsiteY9" fmla="*/ 623757 h 623757"/>
                  <a:gd name="connsiteX0" fmla="*/ 14233 w 712924"/>
                  <a:gd name="connsiteY0" fmla="*/ 201727 h 905110"/>
                  <a:gd name="connsiteX1" fmla="*/ 19257 w 712924"/>
                  <a:gd name="connsiteY1" fmla="*/ 457960 h 905110"/>
                  <a:gd name="connsiteX2" fmla="*/ 210175 w 712924"/>
                  <a:gd name="connsiteY2" fmla="*/ 528299 h 905110"/>
                  <a:gd name="connsiteX3" fmla="*/ 330756 w 712924"/>
                  <a:gd name="connsiteY3" fmla="*/ 367524 h 905110"/>
                  <a:gd name="connsiteX4" fmla="*/ 370949 w 712924"/>
                  <a:gd name="connsiteY4" fmla="*/ 121340 h 905110"/>
                  <a:gd name="connsiteX5" fmla="*/ 501578 w 712924"/>
                  <a:gd name="connsiteY5" fmla="*/ 760 h 905110"/>
                  <a:gd name="connsiteX6" fmla="*/ 687472 w 712924"/>
                  <a:gd name="connsiteY6" fmla="*/ 81147 h 905110"/>
                  <a:gd name="connsiteX7" fmla="*/ 712592 w 712924"/>
                  <a:gd name="connsiteY7" fmla="*/ 292162 h 905110"/>
                  <a:gd name="connsiteX8" fmla="*/ 702545 w 712924"/>
                  <a:gd name="connsiteY8" fmla="*/ 623757 h 905110"/>
                  <a:gd name="connsiteX9" fmla="*/ 660687 w 712924"/>
                  <a:gd name="connsiteY9" fmla="*/ 905110 h 905110"/>
                  <a:gd name="connsiteX0" fmla="*/ 14233 w 713982"/>
                  <a:gd name="connsiteY0" fmla="*/ 201727 h 905110"/>
                  <a:gd name="connsiteX1" fmla="*/ 19257 w 713982"/>
                  <a:gd name="connsiteY1" fmla="*/ 457960 h 905110"/>
                  <a:gd name="connsiteX2" fmla="*/ 210175 w 713982"/>
                  <a:gd name="connsiteY2" fmla="*/ 528299 h 905110"/>
                  <a:gd name="connsiteX3" fmla="*/ 330756 w 713982"/>
                  <a:gd name="connsiteY3" fmla="*/ 367524 h 905110"/>
                  <a:gd name="connsiteX4" fmla="*/ 370949 w 713982"/>
                  <a:gd name="connsiteY4" fmla="*/ 121340 h 905110"/>
                  <a:gd name="connsiteX5" fmla="*/ 501578 w 713982"/>
                  <a:gd name="connsiteY5" fmla="*/ 760 h 905110"/>
                  <a:gd name="connsiteX6" fmla="*/ 687472 w 713982"/>
                  <a:gd name="connsiteY6" fmla="*/ 81147 h 905110"/>
                  <a:gd name="connsiteX7" fmla="*/ 712592 w 713982"/>
                  <a:gd name="connsiteY7" fmla="*/ 292162 h 905110"/>
                  <a:gd name="connsiteX8" fmla="*/ 710929 w 713982"/>
                  <a:gd name="connsiteY8" fmla="*/ 402691 h 905110"/>
                  <a:gd name="connsiteX9" fmla="*/ 660687 w 713982"/>
                  <a:gd name="connsiteY9" fmla="*/ 905110 h 905110"/>
                  <a:gd name="connsiteX0" fmla="*/ 7694 w 723318"/>
                  <a:gd name="connsiteY0" fmla="*/ 201727 h 905110"/>
                  <a:gd name="connsiteX1" fmla="*/ 28593 w 723318"/>
                  <a:gd name="connsiteY1" fmla="*/ 457960 h 905110"/>
                  <a:gd name="connsiteX2" fmla="*/ 219511 w 723318"/>
                  <a:gd name="connsiteY2" fmla="*/ 528299 h 905110"/>
                  <a:gd name="connsiteX3" fmla="*/ 340092 w 723318"/>
                  <a:gd name="connsiteY3" fmla="*/ 367524 h 905110"/>
                  <a:gd name="connsiteX4" fmla="*/ 380285 w 723318"/>
                  <a:gd name="connsiteY4" fmla="*/ 121340 h 905110"/>
                  <a:gd name="connsiteX5" fmla="*/ 510914 w 723318"/>
                  <a:gd name="connsiteY5" fmla="*/ 760 h 905110"/>
                  <a:gd name="connsiteX6" fmla="*/ 696808 w 723318"/>
                  <a:gd name="connsiteY6" fmla="*/ 81147 h 905110"/>
                  <a:gd name="connsiteX7" fmla="*/ 721928 w 723318"/>
                  <a:gd name="connsiteY7" fmla="*/ 292162 h 905110"/>
                  <a:gd name="connsiteX8" fmla="*/ 720265 w 723318"/>
                  <a:gd name="connsiteY8" fmla="*/ 402691 h 905110"/>
                  <a:gd name="connsiteX9" fmla="*/ 670023 w 723318"/>
                  <a:gd name="connsiteY9" fmla="*/ 905110 h 905110"/>
                  <a:gd name="connsiteX0" fmla="*/ 2163 w 717787"/>
                  <a:gd name="connsiteY0" fmla="*/ 201727 h 905110"/>
                  <a:gd name="connsiteX1" fmla="*/ 61162 w 717787"/>
                  <a:gd name="connsiteY1" fmla="*/ 451610 h 905110"/>
                  <a:gd name="connsiteX2" fmla="*/ 213980 w 717787"/>
                  <a:gd name="connsiteY2" fmla="*/ 528299 h 905110"/>
                  <a:gd name="connsiteX3" fmla="*/ 334561 w 717787"/>
                  <a:gd name="connsiteY3" fmla="*/ 367524 h 905110"/>
                  <a:gd name="connsiteX4" fmla="*/ 374754 w 717787"/>
                  <a:gd name="connsiteY4" fmla="*/ 121340 h 905110"/>
                  <a:gd name="connsiteX5" fmla="*/ 505383 w 717787"/>
                  <a:gd name="connsiteY5" fmla="*/ 760 h 905110"/>
                  <a:gd name="connsiteX6" fmla="*/ 691277 w 717787"/>
                  <a:gd name="connsiteY6" fmla="*/ 81147 h 905110"/>
                  <a:gd name="connsiteX7" fmla="*/ 716397 w 717787"/>
                  <a:gd name="connsiteY7" fmla="*/ 292162 h 905110"/>
                  <a:gd name="connsiteX8" fmla="*/ 714734 w 717787"/>
                  <a:gd name="connsiteY8" fmla="*/ 402691 h 905110"/>
                  <a:gd name="connsiteX9" fmla="*/ 664492 w 717787"/>
                  <a:gd name="connsiteY9" fmla="*/ 905110 h 905110"/>
                  <a:gd name="connsiteX0" fmla="*/ 2163 w 717787"/>
                  <a:gd name="connsiteY0" fmla="*/ 201727 h 905110"/>
                  <a:gd name="connsiteX1" fmla="*/ 61162 w 717787"/>
                  <a:gd name="connsiteY1" fmla="*/ 451610 h 905110"/>
                  <a:gd name="connsiteX2" fmla="*/ 213980 w 717787"/>
                  <a:gd name="connsiteY2" fmla="*/ 528299 h 905110"/>
                  <a:gd name="connsiteX3" fmla="*/ 334561 w 717787"/>
                  <a:gd name="connsiteY3" fmla="*/ 367524 h 905110"/>
                  <a:gd name="connsiteX4" fmla="*/ 374754 w 717787"/>
                  <a:gd name="connsiteY4" fmla="*/ 121340 h 905110"/>
                  <a:gd name="connsiteX5" fmla="*/ 505383 w 717787"/>
                  <a:gd name="connsiteY5" fmla="*/ 760 h 905110"/>
                  <a:gd name="connsiteX6" fmla="*/ 691277 w 717787"/>
                  <a:gd name="connsiteY6" fmla="*/ 81147 h 905110"/>
                  <a:gd name="connsiteX7" fmla="*/ 716397 w 717787"/>
                  <a:gd name="connsiteY7" fmla="*/ 292162 h 905110"/>
                  <a:gd name="connsiteX8" fmla="*/ 714734 w 717787"/>
                  <a:gd name="connsiteY8" fmla="*/ 402691 h 905110"/>
                  <a:gd name="connsiteX9" fmla="*/ 664492 w 717787"/>
                  <a:gd name="connsiteY9" fmla="*/ 905110 h 905110"/>
                  <a:gd name="connsiteX0" fmla="*/ 2163 w 717787"/>
                  <a:gd name="connsiteY0" fmla="*/ 201727 h 905110"/>
                  <a:gd name="connsiteX1" fmla="*/ 61162 w 717787"/>
                  <a:gd name="connsiteY1" fmla="*/ 451610 h 905110"/>
                  <a:gd name="connsiteX2" fmla="*/ 213980 w 717787"/>
                  <a:gd name="connsiteY2" fmla="*/ 480674 h 905110"/>
                  <a:gd name="connsiteX3" fmla="*/ 334561 w 717787"/>
                  <a:gd name="connsiteY3" fmla="*/ 367524 h 905110"/>
                  <a:gd name="connsiteX4" fmla="*/ 374754 w 717787"/>
                  <a:gd name="connsiteY4" fmla="*/ 121340 h 905110"/>
                  <a:gd name="connsiteX5" fmla="*/ 505383 w 717787"/>
                  <a:gd name="connsiteY5" fmla="*/ 760 h 905110"/>
                  <a:gd name="connsiteX6" fmla="*/ 691277 w 717787"/>
                  <a:gd name="connsiteY6" fmla="*/ 81147 h 905110"/>
                  <a:gd name="connsiteX7" fmla="*/ 716397 w 717787"/>
                  <a:gd name="connsiteY7" fmla="*/ 292162 h 905110"/>
                  <a:gd name="connsiteX8" fmla="*/ 714734 w 717787"/>
                  <a:gd name="connsiteY8" fmla="*/ 402691 h 905110"/>
                  <a:gd name="connsiteX9" fmla="*/ 664492 w 717787"/>
                  <a:gd name="connsiteY9" fmla="*/ 905110 h 905110"/>
                  <a:gd name="connsiteX0" fmla="*/ 2163 w 717787"/>
                  <a:gd name="connsiteY0" fmla="*/ 201727 h 905110"/>
                  <a:gd name="connsiteX1" fmla="*/ 61162 w 717787"/>
                  <a:gd name="connsiteY1" fmla="*/ 451610 h 905110"/>
                  <a:gd name="connsiteX2" fmla="*/ 213980 w 717787"/>
                  <a:gd name="connsiteY2" fmla="*/ 480674 h 905110"/>
                  <a:gd name="connsiteX3" fmla="*/ 318686 w 717787"/>
                  <a:gd name="connsiteY3" fmla="*/ 354824 h 905110"/>
                  <a:gd name="connsiteX4" fmla="*/ 374754 w 717787"/>
                  <a:gd name="connsiteY4" fmla="*/ 121340 h 905110"/>
                  <a:gd name="connsiteX5" fmla="*/ 505383 w 717787"/>
                  <a:gd name="connsiteY5" fmla="*/ 760 h 905110"/>
                  <a:gd name="connsiteX6" fmla="*/ 691277 w 717787"/>
                  <a:gd name="connsiteY6" fmla="*/ 81147 h 905110"/>
                  <a:gd name="connsiteX7" fmla="*/ 716397 w 717787"/>
                  <a:gd name="connsiteY7" fmla="*/ 292162 h 905110"/>
                  <a:gd name="connsiteX8" fmla="*/ 714734 w 717787"/>
                  <a:gd name="connsiteY8" fmla="*/ 402691 h 905110"/>
                  <a:gd name="connsiteX9" fmla="*/ 664492 w 717787"/>
                  <a:gd name="connsiteY9" fmla="*/ 905110 h 905110"/>
                  <a:gd name="connsiteX0" fmla="*/ 2163 w 717787"/>
                  <a:gd name="connsiteY0" fmla="*/ 186158 h 889541"/>
                  <a:gd name="connsiteX1" fmla="*/ 61162 w 717787"/>
                  <a:gd name="connsiteY1" fmla="*/ 436041 h 889541"/>
                  <a:gd name="connsiteX2" fmla="*/ 213980 w 717787"/>
                  <a:gd name="connsiteY2" fmla="*/ 465105 h 889541"/>
                  <a:gd name="connsiteX3" fmla="*/ 318686 w 717787"/>
                  <a:gd name="connsiteY3" fmla="*/ 339255 h 889541"/>
                  <a:gd name="connsiteX4" fmla="*/ 374754 w 717787"/>
                  <a:gd name="connsiteY4" fmla="*/ 105771 h 889541"/>
                  <a:gd name="connsiteX5" fmla="*/ 505383 w 717787"/>
                  <a:gd name="connsiteY5" fmla="*/ 1066 h 889541"/>
                  <a:gd name="connsiteX6" fmla="*/ 691277 w 717787"/>
                  <a:gd name="connsiteY6" fmla="*/ 65578 h 889541"/>
                  <a:gd name="connsiteX7" fmla="*/ 716397 w 717787"/>
                  <a:gd name="connsiteY7" fmla="*/ 276593 h 889541"/>
                  <a:gd name="connsiteX8" fmla="*/ 714734 w 717787"/>
                  <a:gd name="connsiteY8" fmla="*/ 387122 h 889541"/>
                  <a:gd name="connsiteX9" fmla="*/ 664492 w 717787"/>
                  <a:gd name="connsiteY9" fmla="*/ 889541 h 889541"/>
                  <a:gd name="connsiteX0" fmla="*/ 2163 w 719630"/>
                  <a:gd name="connsiteY0" fmla="*/ 187088 h 890471"/>
                  <a:gd name="connsiteX1" fmla="*/ 61162 w 719630"/>
                  <a:gd name="connsiteY1" fmla="*/ 436971 h 890471"/>
                  <a:gd name="connsiteX2" fmla="*/ 213980 w 719630"/>
                  <a:gd name="connsiteY2" fmla="*/ 466035 h 890471"/>
                  <a:gd name="connsiteX3" fmla="*/ 318686 w 719630"/>
                  <a:gd name="connsiteY3" fmla="*/ 340185 h 890471"/>
                  <a:gd name="connsiteX4" fmla="*/ 374754 w 719630"/>
                  <a:gd name="connsiteY4" fmla="*/ 106701 h 890471"/>
                  <a:gd name="connsiteX5" fmla="*/ 505383 w 719630"/>
                  <a:gd name="connsiteY5" fmla="*/ 1996 h 890471"/>
                  <a:gd name="connsiteX6" fmla="*/ 665877 w 719630"/>
                  <a:gd name="connsiteY6" fmla="*/ 56983 h 890471"/>
                  <a:gd name="connsiteX7" fmla="*/ 716397 w 719630"/>
                  <a:gd name="connsiteY7" fmla="*/ 277523 h 890471"/>
                  <a:gd name="connsiteX8" fmla="*/ 714734 w 719630"/>
                  <a:gd name="connsiteY8" fmla="*/ 388052 h 890471"/>
                  <a:gd name="connsiteX9" fmla="*/ 664492 w 719630"/>
                  <a:gd name="connsiteY9" fmla="*/ 890471 h 890471"/>
                  <a:gd name="connsiteX0" fmla="*/ 2163 w 715462"/>
                  <a:gd name="connsiteY0" fmla="*/ 186691 h 890074"/>
                  <a:gd name="connsiteX1" fmla="*/ 61162 w 715462"/>
                  <a:gd name="connsiteY1" fmla="*/ 436574 h 890074"/>
                  <a:gd name="connsiteX2" fmla="*/ 213980 w 715462"/>
                  <a:gd name="connsiteY2" fmla="*/ 465638 h 890074"/>
                  <a:gd name="connsiteX3" fmla="*/ 318686 w 715462"/>
                  <a:gd name="connsiteY3" fmla="*/ 339788 h 890074"/>
                  <a:gd name="connsiteX4" fmla="*/ 374754 w 715462"/>
                  <a:gd name="connsiteY4" fmla="*/ 106304 h 890074"/>
                  <a:gd name="connsiteX5" fmla="*/ 505383 w 715462"/>
                  <a:gd name="connsiteY5" fmla="*/ 1599 h 890074"/>
                  <a:gd name="connsiteX6" fmla="*/ 665877 w 715462"/>
                  <a:gd name="connsiteY6" fmla="*/ 56586 h 890074"/>
                  <a:gd name="connsiteX7" fmla="*/ 710047 w 715462"/>
                  <a:gd name="connsiteY7" fmla="*/ 232676 h 890074"/>
                  <a:gd name="connsiteX8" fmla="*/ 714734 w 715462"/>
                  <a:gd name="connsiteY8" fmla="*/ 387655 h 890074"/>
                  <a:gd name="connsiteX9" fmla="*/ 664492 w 715462"/>
                  <a:gd name="connsiteY9" fmla="*/ 890074 h 890074"/>
                  <a:gd name="connsiteX0" fmla="*/ 2163 w 717929"/>
                  <a:gd name="connsiteY0" fmla="*/ 186691 h 890074"/>
                  <a:gd name="connsiteX1" fmla="*/ 61162 w 717929"/>
                  <a:gd name="connsiteY1" fmla="*/ 436574 h 890074"/>
                  <a:gd name="connsiteX2" fmla="*/ 213980 w 717929"/>
                  <a:gd name="connsiteY2" fmla="*/ 465638 h 890074"/>
                  <a:gd name="connsiteX3" fmla="*/ 318686 w 717929"/>
                  <a:gd name="connsiteY3" fmla="*/ 339788 h 890074"/>
                  <a:gd name="connsiteX4" fmla="*/ 374754 w 717929"/>
                  <a:gd name="connsiteY4" fmla="*/ 106304 h 890074"/>
                  <a:gd name="connsiteX5" fmla="*/ 505383 w 717929"/>
                  <a:gd name="connsiteY5" fmla="*/ 1599 h 890074"/>
                  <a:gd name="connsiteX6" fmla="*/ 665877 w 717929"/>
                  <a:gd name="connsiteY6" fmla="*/ 56586 h 890074"/>
                  <a:gd name="connsiteX7" fmla="*/ 710047 w 717929"/>
                  <a:gd name="connsiteY7" fmla="*/ 232676 h 890074"/>
                  <a:gd name="connsiteX8" fmla="*/ 717909 w 717929"/>
                  <a:gd name="connsiteY8" fmla="*/ 327330 h 890074"/>
                  <a:gd name="connsiteX9" fmla="*/ 664492 w 717929"/>
                  <a:gd name="connsiteY9" fmla="*/ 890074 h 890074"/>
                  <a:gd name="connsiteX0" fmla="*/ 2163 w 717929"/>
                  <a:gd name="connsiteY0" fmla="*/ 186691 h 475792"/>
                  <a:gd name="connsiteX1" fmla="*/ 61162 w 717929"/>
                  <a:gd name="connsiteY1" fmla="*/ 436574 h 475792"/>
                  <a:gd name="connsiteX2" fmla="*/ 213980 w 717929"/>
                  <a:gd name="connsiteY2" fmla="*/ 465638 h 475792"/>
                  <a:gd name="connsiteX3" fmla="*/ 318686 w 717929"/>
                  <a:gd name="connsiteY3" fmla="*/ 339788 h 475792"/>
                  <a:gd name="connsiteX4" fmla="*/ 374754 w 717929"/>
                  <a:gd name="connsiteY4" fmla="*/ 106304 h 475792"/>
                  <a:gd name="connsiteX5" fmla="*/ 505383 w 717929"/>
                  <a:gd name="connsiteY5" fmla="*/ 1599 h 475792"/>
                  <a:gd name="connsiteX6" fmla="*/ 665877 w 717929"/>
                  <a:gd name="connsiteY6" fmla="*/ 56586 h 475792"/>
                  <a:gd name="connsiteX7" fmla="*/ 710047 w 717929"/>
                  <a:gd name="connsiteY7" fmla="*/ 232676 h 475792"/>
                  <a:gd name="connsiteX8" fmla="*/ 717909 w 717929"/>
                  <a:gd name="connsiteY8" fmla="*/ 327330 h 475792"/>
                  <a:gd name="connsiteX9" fmla="*/ 715292 w 717929"/>
                  <a:gd name="connsiteY9" fmla="*/ 474149 h 475792"/>
                  <a:gd name="connsiteX0" fmla="*/ 2163 w 718271"/>
                  <a:gd name="connsiteY0" fmla="*/ 186171 h 475272"/>
                  <a:gd name="connsiteX1" fmla="*/ 61162 w 718271"/>
                  <a:gd name="connsiteY1" fmla="*/ 436054 h 475272"/>
                  <a:gd name="connsiteX2" fmla="*/ 213980 w 718271"/>
                  <a:gd name="connsiteY2" fmla="*/ 465118 h 475272"/>
                  <a:gd name="connsiteX3" fmla="*/ 318686 w 718271"/>
                  <a:gd name="connsiteY3" fmla="*/ 339268 h 475272"/>
                  <a:gd name="connsiteX4" fmla="*/ 374754 w 718271"/>
                  <a:gd name="connsiteY4" fmla="*/ 105784 h 475272"/>
                  <a:gd name="connsiteX5" fmla="*/ 505383 w 718271"/>
                  <a:gd name="connsiteY5" fmla="*/ 1079 h 475272"/>
                  <a:gd name="connsiteX6" fmla="*/ 653177 w 718271"/>
                  <a:gd name="connsiteY6" fmla="*/ 62416 h 475272"/>
                  <a:gd name="connsiteX7" fmla="*/ 710047 w 718271"/>
                  <a:gd name="connsiteY7" fmla="*/ 232156 h 475272"/>
                  <a:gd name="connsiteX8" fmla="*/ 717909 w 718271"/>
                  <a:gd name="connsiteY8" fmla="*/ 326810 h 475272"/>
                  <a:gd name="connsiteX9" fmla="*/ 715292 w 718271"/>
                  <a:gd name="connsiteY9" fmla="*/ 473629 h 475272"/>
                  <a:gd name="connsiteX0" fmla="*/ 2163 w 718271"/>
                  <a:gd name="connsiteY0" fmla="*/ 306912 h 596013"/>
                  <a:gd name="connsiteX1" fmla="*/ 61162 w 718271"/>
                  <a:gd name="connsiteY1" fmla="*/ 556795 h 596013"/>
                  <a:gd name="connsiteX2" fmla="*/ 213980 w 718271"/>
                  <a:gd name="connsiteY2" fmla="*/ 585859 h 596013"/>
                  <a:gd name="connsiteX3" fmla="*/ 318686 w 718271"/>
                  <a:gd name="connsiteY3" fmla="*/ 460009 h 596013"/>
                  <a:gd name="connsiteX4" fmla="*/ 374754 w 718271"/>
                  <a:gd name="connsiteY4" fmla="*/ 226525 h 596013"/>
                  <a:gd name="connsiteX5" fmla="*/ 493808 w 718271"/>
                  <a:gd name="connsiteY5" fmla="*/ 286 h 596013"/>
                  <a:gd name="connsiteX6" fmla="*/ 653177 w 718271"/>
                  <a:gd name="connsiteY6" fmla="*/ 183157 h 596013"/>
                  <a:gd name="connsiteX7" fmla="*/ 710047 w 718271"/>
                  <a:gd name="connsiteY7" fmla="*/ 352897 h 596013"/>
                  <a:gd name="connsiteX8" fmla="*/ 717909 w 718271"/>
                  <a:gd name="connsiteY8" fmla="*/ 447551 h 596013"/>
                  <a:gd name="connsiteX9" fmla="*/ 715292 w 718271"/>
                  <a:gd name="connsiteY9" fmla="*/ 594370 h 596013"/>
                  <a:gd name="connsiteX0" fmla="*/ 2163 w 746039"/>
                  <a:gd name="connsiteY0" fmla="*/ 406563 h 695664"/>
                  <a:gd name="connsiteX1" fmla="*/ 61162 w 746039"/>
                  <a:gd name="connsiteY1" fmla="*/ 656446 h 695664"/>
                  <a:gd name="connsiteX2" fmla="*/ 213980 w 746039"/>
                  <a:gd name="connsiteY2" fmla="*/ 685510 h 695664"/>
                  <a:gd name="connsiteX3" fmla="*/ 318686 w 746039"/>
                  <a:gd name="connsiteY3" fmla="*/ 559660 h 695664"/>
                  <a:gd name="connsiteX4" fmla="*/ 374754 w 746039"/>
                  <a:gd name="connsiteY4" fmla="*/ 326176 h 695664"/>
                  <a:gd name="connsiteX5" fmla="*/ 493808 w 746039"/>
                  <a:gd name="connsiteY5" fmla="*/ 99937 h 695664"/>
                  <a:gd name="connsiteX6" fmla="*/ 734199 w 746039"/>
                  <a:gd name="connsiteY6" fmla="*/ 19484 h 695664"/>
                  <a:gd name="connsiteX7" fmla="*/ 710047 w 746039"/>
                  <a:gd name="connsiteY7" fmla="*/ 452548 h 695664"/>
                  <a:gd name="connsiteX8" fmla="*/ 717909 w 746039"/>
                  <a:gd name="connsiteY8" fmla="*/ 547202 h 695664"/>
                  <a:gd name="connsiteX9" fmla="*/ 715292 w 746039"/>
                  <a:gd name="connsiteY9" fmla="*/ 694021 h 695664"/>
                  <a:gd name="connsiteX0" fmla="*/ 2163 w 749470"/>
                  <a:gd name="connsiteY0" fmla="*/ 425861 h 714962"/>
                  <a:gd name="connsiteX1" fmla="*/ 61162 w 749470"/>
                  <a:gd name="connsiteY1" fmla="*/ 675744 h 714962"/>
                  <a:gd name="connsiteX2" fmla="*/ 213980 w 749470"/>
                  <a:gd name="connsiteY2" fmla="*/ 704808 h 714962"/>
                  <a:gd name="connsiteX3" fmla="*/ 318686 w 749470"/>
                  <a:gd name="connsiteY3" fmla="*/ 578958 h 714962"/>
                  <a:gd name="connsiteX4" fmla="*/ 374754 w 749470"/>
                  <a:gd name="connsiteY4" fmla="*/ 345474 h 714962"/>
                  <a:gd name="connsiteX5" fmla="*/ 444616 w 749470"/>
                  <a:gd name="connsiteY5" fmla="*/ 55574 h 714962"/>
                  <a:gd name="connsiteX6" fmla="*/ 734199 w 749470"/>
                  <a:gd name="connsiteY6" fmla="*/ 38782 h 714962"/>
                  <a:gd name="connsiteX7" fmla="*/ 710047 w 749470"/>
                  <a:gd name="connsiteY7" fmla="*/ 471846 h 714962"/>
                  <a:gd name="connsiteX8" fmla="*/ 717909 w 749470"/>
                  <a:gd name="connsiteY8" fmla="*/ 566500 h 714962"/>
                  <a:gd name="connsiteX9" fmla="*/ 715292 w 749470"/>
                  <a:gd name="connsiteY9" fmla="*/ 713319 h 714962"/>
                  <a:gd name="connsiteX0" fmla="*/ 2163 w 783921"/>
                  <a:gd name="connsiteY0" fmla="*/ 410580 h 699681"/>
                  <a:gd name="connsiteX1" fmla="*/ 61162 w 783921"/>
                  <a:gd name="connsiteY1" fmla="*/ 660463 h 699681"/>
                  <a:gd name="connsiteX2" fmla="*/ 213980 w 783921"/>
                  <a:gd name="connsiteY2" fmla="*/ 689527 h 699681"/>
                  <a:gd name="connsiteX3" fmla="*/ 318686 w 783921"/>
                  <a:gd name="connsiteY3" fmla="*/ 563677 h 699681"/>
                  <a:gd name="connsiteX4" fmla="*/ 374754 w 783921"/>
                  <a:gd name="connsiteY4" fmla="*/ 330193 h 699681"/>
                  <a:gd name="connsiteX5" fmla="*/ 444616 w 783921"/>
                  <a:gd name="connsiteY5" fmla="*/ 40293 h 699681"/>
                  <a:gd name="connsiteX6" fmla="*/ 734199 w 783921"/>
                  <a:gd name="connsiteY6" fmla="*/ 23501 h 699681"/>
                  <a:gd name="connsiteX7" fmla="*/ 782389 w 783921"/>
                  <a:gd name="connsiteY7" fmla="*/ 239540 h 699681"/>
                  <a:gd name="connsiteX8" fmla="*/ 717909 w 783921"/>
                  <a:gd name="connsiteY8" fmla="*/ 551219 h 699681"/>
                  <a:gd name="connsiteX9" fmla="*/ 715292 w 783921"/>
                  <a:gd name="connsiteY9" fmla="*/ 698038 h 699681"/>
                  <a:gd name="connsiteX0" fmla="*/ 2163 w 786738"/>
                  <a:gd name="connsiteY0" fmla="*/ 410580 h 699681"/>
                  <a:gd name="connsiteX1" fmla="*/ 61162 w 786738"/>
                  <a:gd name="connsiteY1" fmla="*/ 660463 h 699681"/>
                  <a:gd name="connsiteX2" fmla="*/ 213980 w 786738"/>
                  <a:gd name="connsiteY2" fmla="*/ 689527 h 699681"/>
                  <a:gd name="connsiteX3" fmla="*/ 318686 w 786738"/>
                  <a:gd name="connsiteY3" fmla="*/ 563677 h 699681"/>
                  <a:gd name="connsiteX4" fmla="*/ 374754 w 786738"/>
                  <a:gd name="connsiteY4" fmla="*/ 330193 h 699681"/>
                  <a:gd name="connsiteX5" fmla="*/ 444616 w 786738"/>
                  <a:gd name="connsiteY5" fmla="*/ 40293 h 699681"/>
                  <a:gd name="connsiteX6" fmla="*/ 734199 w 786738"/>
                  <a:gd name="connsiteY6" fmla="*/ 23501 h 699681"/>
                  <a:gd name="connsiteX7" fmla="*/ 782389 w 786738"/>
                  <a:gd name="connsiteY7" fmla="*/ 239540 h 699681"/>
                  <a:gd name="connsiteX8" fmla="*/ 784464 w 786738"/>
                  <a:gd name="connsiteY8" fmla="*/ 351556 h 699681"/>
                  <a:gd name="connsiteX9" fmla="*/ 715292 w 786738"/>
                  <a:gd name="connsiteY9" fmla="*/ 698038 h 699681"/>
                  <a:gd name="connsiteX0" fmla="*/ 2163 w 784464"/>
                  <a:gd name="connsiteY0" fmla="*/ 404881 h 693982"/>
                  <a:gd name="connsiteX1" fmla="*/ 61162 w 784464"/>
                  <a:gd name="connsiteY1" fmla="*/ 654764 h 693982"/>
                  <a:gd name="connsiteX2" fmla="*/ 213980 w 784464"/>
                  <a:gd name="connsiteY2" fmla="*/ 683828 h 693982"/>
                  <a:gd name="connsiteX3" fmla="*/ 318686 w 784464"/>
                  <a:gd name="connsiteY3" fmla="*/ 557978 h 693982"/>
                  <a:gd name="connsiteX4" fmla="*/ 374754 w 784464"/>
                  <a:gd name="connsiteY4" fmla="*/ 324494 h 693982"/>
                  <a:gd name="connsiteX5" fmla="*/ 444616 w 784464"/>
                  <a:gd name="connsiteY5" fmla="*/ 34594 h 693982"/>
                  <a:gd name="connsiteX6" fmla="*/ 734199 w 784464"/>
                  <a:gd name="connsiteY6" fmla="*/ 17802 h 693982"/>
                  <a:gd name="connsiteX7" fmla="*/ 773708 w 784464"/>
                  <a:gd name="connsiteY7" fmla="*/ 147031 h 693982"/>
                  <a:gd name="connsiteX8" fmla="*/ 784464 w 784464"/>
                  <a:gd name="connsiteY8" fmla="*/ 345857 h 693982"/>
                  <a:gd name="connsiteX9" fmla="*/ 715292 w 784464"/>
                  <a:gd name="connsiteY9" fmla="*/ 692339 h 693982"/>
                  <a:gd name="connsiteX0" fmla="*/ 2163 w 784464"/>
                  <a:gd name="connsiteY0" fmla="*/ 404881 h 693982"/>
                  <a:gd name="connsiteX1" fmla="*/ 61162 w 784464"/>
                  <a:gd name="connsiteY1" fmla="*/ 654764 h 693982"/>
                  <a:gd name="connsiteX2" fmla="*/ 213980 w 784464"/>
                  <a:gd name="connsiteY2" fmla="*/ 683828 h 693982"/>
                  <a:gd name="connsiteX3" fmla="*/ 318686 w 784464"/>
                  <a:gd name="connsiteY3" fmla="*/ 557978 h 693982"/>
                  <a:gd name="connsiteX4" fmla="*/ 374754 w 784464"/>
                  <a:gd name="connsiteY4" fmla="*/ 324494 h 693982"/>
                  <a:gd name="connsiteX5" fmla="*/ 444616 w 784464"/>
                  <a:gd name="connsiteY5" fmla="*/ 34594 h 693982"/>
                  <a:gd name="connsiteX6" fmla="*/ 734199 w 784464"/>
                  <a:gd name="connsiteY6" fmla="*/ 17802 h 693982"/>
                  <a:gd name="connsiteX7" fmla="*/ 773708 w 784464"/>
                  <a:gd name="connsiteY7" fmla="*/ 147031 h 693982"/>
                  <a:gd name="connsiteX8" fmla="*/ 784464 w 784464"/>
                  <a:gd name="connsiteY8" fmla="*/ 345857 h 693982"/>
                  <a:gd name="connsiteX9" fmla="*/ 764485 w 784464"/>
                  <a:gd name="connsiteY9" fmla="*/ 619997 h 693982"/>
                  <a:gd name="connsiteX0" fmla="*/ 2163 w 784464"/>
                  <a:gd name="connsiteY0" fmla="*/ 404881 h 693982"/>
                  <a:gd name="connsiteX1" fmla="*/ 61162 w 784464"/>
                  <a:gd name="connsiteY1" fmla="*/ 654764 h 693982"/>
                  <a:gd name="connsiteX2" fmla="*/ 213980 w 784464"/>
                  <a:gd name="connsiteY2" fmla="*/ 683828 h 693982"/>
                  <a:gd name="connsiteX3" fmla="*/ 318686 w 784464"/>
                  <a:gd name="connsiteY3" fmla="*/ 557978 h 693982"/>
                  <a:gd name="connsiteX4" fmla="*/ 374754 w 784464"/>
                  <a:gd name="connsiteY4" fmla="*/ 324494 h 693982"/>
                  <a:gd name="connsiteX5" fmla="*/ 444616 w 784464"/>
                  <a:gd name="connsiteY5" fmla="*/ 34594 h 693982"/>
                  <a:gd name="connsiteX6" fmla="*/ 734199 w 784464"/>
                  <a:gd name="connsiteY6" fmla="*/ 17802 h 693982"/>
                  <a:gd name="connsiteX7" fmla="*/ 773708 w 784464"/>
                  <a:gd name="connsiteY7" fmla="*/ 147031 h 693982"/>
                  <a:gd name="connsiteX8" fmla="*/ 784464 w 784464"/>
                  <a:gd name="connsiteY8" fmla="*/ 230110 h 693982"/>
                  <a:gd name="connsiteX9" fmla="*/ 764485 w 784464"/>
                  <a:gd name="connsiteY9" fmla="*/ 619997 h 693982"/>
                  <a:gd name="connsiteX0" fmla="*/ 2163 w 774911"/>
                  <a:gd name="connsiteY0" fmla="*/ 404881 h 693982"/>
                  <a:gd name="connsiteX1" fmla="*/ 61162 w 774911"/>
                  <a:gd name="connsiteY1" fmla="*/ 654764 h 693982"/>
                  <a:gd name="connsiteX2" fmla="*/ 213980 w 774911"/>
                  <a:gd name="connsiteY2" fmla="*/ 683828 h 693982"/>
                  <a:gd name="connsiteX3" fmla="*/ 318686 w 774911"/>
                  <a:gd name="connsiteY3" fmla="*/ 557978 h 693982"/>
                  <a:gd name="connsiteX4" fmla="*/ 374754 w 774911"/>
                  <a:gd name="connsiteY4" fmla="*/ 324494 h 693982"/>
                  <a:gd name="connsiteX5" fmla="*/ 444616 w 774911"/>
                  <a:gd name="connsiteY5" fmla="*/ 34594 h 693982"/>
                  <a:gd name="connsiteX6" fmla="*/ 734199 w 774911"/>
                  <a:gd name="connsiteY6" fmla="*/ 17802 h 693982"/>
                  <a:gd name="connsiteX7" fmla="*/ 773708 w 774911"/>
                  <a:gd name="connsiteY7" fmla="*/ 147031 h 693982"/>
                  <a:gd name="connsiteX8" fmla="*/ 764485 w 774911"/>
                  <a:gd name="connsiteY8" fmla="*/ 619997 h 693982"/>
                  <a:gd name="connsiteX0" fmla="*/ 2163 w 775363"/>
                  <a:gd name="connsiteY0" fmla="*/ 404881 h 693982"/>
                  <a:gd name="connsiteX1" fmla="*/ 61162 w 775363"/>
                  <a:gd name="connsiteY1" fmla="*/ 654764 h 693982"/>
                  <a:gd name="connsiteX2" fmla="*/ 213980 w 775363"/>
                  <a:gd name="connsiteY2" fmla="*/ 683828 h 693982"/>
                  <a:gd name="connsiteX3" fmla="*/ 318686 w 775363"/>
                  <a:gd name="connsiteY3" fmla="*/ 557978 h 693982"/>
                  <a:gd name="connsiteX4" fmla="*/ 374754 w 775363"/>
                  <a:gd name="connsiteY4" fmla="*/ 324494 h 693982"/>
                  <a:gd name="connsiteX5" fmla="*/ 444616 w 775363"/>
                  <a:gd name="connsiteY5" fmla="*/ 34594 h 693982"/>
                  <a:gd name="connsiteX6" fmla="*/ 734199 w 775363"/>
                  <a:gd name="connsiteY6" fmla="*/ 17802 h 693982"/>
                  <a:gd name="connsiteX7" fmla="*/ 773708 w 775363"/>
                  <a:gd name="connsiteY7" fmla="*/ 147031 h 693982"/>
                  <a:gd name="connsiteX8" fmla="*/ 767379 w 775363"/>
                  <a:gd name="connsiteY8" fmla="*/ 350886 h 693982"/>
                  <a:gd name="connsiteX0" fmla="*/ 2163 w 775363"/>
                  <a:gd name="connsiteY0" fmla="*/ 470117 h 759218"/>
                  <a:gd name="connsiteX1" fmla="*/ 61162 w 775363"/>
                  <a:gd name="connsiteY1" fmla="*/ 720000 h 759218"/>
                  <a:gd name="connsiteX2" fmla="*/ 213980 w 775363"/>
                  <a:gd name="connsiteY2" fmla="*/ 749064 h 759218"/>
                  <a:gd name="connsiteX3" fmla="*/ 318686 w 775363"/>
                  <a:gd name="connsiteY3" fmla="*/ 623214 h 759218"/>
                  <a:gd name="connsiteX4" fmla="*/ 374754 w 775363"/>
                  <a:gd name="connsiteY4" fmla="*/ 389730 h 759218"/>
                  <a:gd name="connsiteX5" fmla="*/ 404105 w 775363"/>
                  <a:gd name="connsiteY5" fmla="*/ 15914 h 759218"/>
                  <a:gd name="connsiteX6" fmla="*/ 734199 w 775363"/>
                  <a:gd name="connsiteY6" fmla="*/ 83038 h 759218"/>
                  <a:gd name="connsiteX7" fmla="*/ 773708 w 775363"/>
                  <a:gd name="connsiteY7" fmla="*/ 212267 h 759218"/>
                  <a:gd name="connsiteX8" fmla="*/ 767379 w 775363"/>
                  <a:gd name="connsiteY8" fmla="*/ 416122 h 759218"/>
                  <a:gd name="connsiteX0" fmla="*/ 2163 w 778237"/>
                  <a:gd name="connsiteY0" fmla="*/ 514100 h 803201"/>
                  <a:gd name="connsiteX1" fmla="*/ 61162 w 778237"/>
                  <a:gd name="connsiteY1" fmla="*/ 763983 h 803201"/>
                  <a:gd name="connsiteX2" fmla="*/ 213980 w 778237"/>
                  <a:gd name="connsiteY2" fmla="*/ 793047 h 803201"/>
                  <a:gd name="connsiteX3" fmla="*/ 318686 w 778237"/>
                  <a:gd name="connsiteY3" fmla="*/ 667197 h 803201"/>
                  <a:gd name="connsiteX4" fmla="*/ 374754 w 778237"/>
                  <a:gd name="connsiteY4" fmla="*/ 433713 h 803201"/>
                  <a:gd name="connsiteX5" fmla="*/ 404105 w 778237"/>
                  <a:gd name="connsiteY5" fmla="*/ 59897 h 803201"/>
                  <a:gd name="connsiteX6" fmla="*/ 739986 w 778237"/>
                  <a:gd name="connsiteY6" fmla="*/ 19955 h 803201"/>
                  <a:gd name="connsiteX7" fmla="*/ 773708 w 778237"/>
                  <a:gd name="connsiteY7" fmla="*/ 256250 h 803201"/>
                  <a:gd name="connsiteX8" fmla="*/ 767379 w 778237"/>
                  <a:gd name="connsiteY8" fmla="*/ 460105 h 803201"/>
                  <a:gd name="connsiteX0" fmla="*/ 2163 w 776161"/>
                  <a:gd name="connsiteY0" fmla="*/ 517901 h 807002"/>
                  <a:gd name="connsiteX1" fmla="*/ 61162 w 776161"/>
                  <a:gd name="connsiteY1" fmla="*/ 767784 h 807002"/>
                  <a:gd name="connsiteX2" fmla="*/ 213980 w 776161"/>
                  <a:gd name="connsiteY2" fmla="*/ 796848 h 807002"/>
                  <a:gd name="connsiteX3" fmla="*/ 318686 w 776161"/>
                  <a:gd name="connsiteY3" fmla="*/ 670998 h 807002"/>
                  <a:gd name="connsiteX4" fmla="*/ 374754 w 776161"/>
                  <a:gd name="connsiteY4" fmla="*/ 437514 h 807002"/>
                  <a:gd name="connsiteX5" fmla="*/ 438829 w 776161"/>
                  <a:gd name="connsiteY5" fmla="*/ 55017 h 807002"/>
                  <a:gd name="connsiteX6" fmla="*/ 739986 w 776161"/>
                  <a:gd name="connsiteY6" fmla="*/ 23756 h 807002"/>
                  <a:gd name="connsiteX7" fmla="*/ 773708 w 776161"/>
                  <a:gd name="connsiteY7" fmla="*/ 260051 h 807002"/>
                  <a:gd name="connsiteX8" fmla="*/ 767379 w 776161"/>
                  <a:gd name="connsiteY8" fmla="*/ 463906 h 807002"/>
                  <a:gd name="connsiteX0" fmla="*/ 2163 w 778389"/>
                  <a:gd name="connsiteY0" fmla="*/ 517901 h 807002"/>
                  <a:gd name="connsiteX1" fmla="*/ 61162 w 778389"/>
                  <a:gd name="connsiteY1" fmla="*/ 767784 h 807002"/>
                  <a:gd name="connsiteX2" fmla="*/ 213980 w 778389"/>
                  <a:gd name="connsiteY2" fmla="*/ 796848 h 807002"/>
                  <a:gd name="connsiteX3" fmla="*/ 318686 w 778389"/>
                  <a:gd name="connsiteY3" fmla="*/ 670998 h 807002"/>
                  <a:gd name="connsiteX4" fmla="*/ 374754 w 778389"/>
                  <a:gd name="connsiteY4" fmla="*/ 437514 h 807002"/>
                  <a:gd name="connsiteX5" fmla="*/ 438829 w 778389"/>
                  <a:gd name="connsiteY5" fmla="*/ 55017 h 807002"/>
                  <a:gd name="connsiteX6" fmla="*/ 690793 w 778389"/>
                  <a:gd name="connsiteY6" fmla="*/ 23756 h 807002"/>
                  <a:gd name="connsiteX7" fmla="*/ 773708 w 778389"/>
                  <a:gd name="connsiteY7" fmla="*/ 260051 h 807002"/>
                  <a:gd name="connsiteX8" fmla="*/ 767379 w 778389"/>
                  <a:gd name="connsiteY8" fmla="*/ 463906 h 807002"/>
                  <a:gd name="connsiteX0" fmla="*/ 2322 w 778548"/>
                  <a:gd name="connsiteY0" fmla="*/ 517901 h 818295"/>
                  <a:gd name="connsiteX1" fmla="*/ 61321 w 778548"/>
                  <a:gd name="connsiteY1" fmla="*/ 767784 h 818295"/>
                  <a:gd name="connsiteX2" fmla="*/ 234394 w 778548"/>
                  <a:gd name="connsiteY2" fmla="*/ 811317 h 818295"/>
                  <a:gd name="connsiteX3" fmla="*/ 318845 w 778548"/>
                  <a:gd name="connsiteY3" fmla="*/ 670998 h 818295"/>
                  <a:gd name="connsiteX4" fmla="*/ 374913 w 778548"/>
                  <a:gd name="connsiteY4" fmla="*/ 437514 h 818295"/>
                  <a:gd name="connsiteX5" fmla="*/ 438988 w 778548"/>
                  <a:gd name="connsiteY5" fmla="*/ 55017 h 818295"/>
                  <a:gd name="connsiteX6" fmla="*/ 690952 w 778548"/>
                  <a:gd name="connsiteY6" fmla="*/ 23756 h 818295"/>
                  <a:gd name="connsiteX7" fmla="*/ 773867 w 778548"/>
                  <a:gd name="connsiteY7" fmla="*/ 260051 h 818295"/>
                  <a:gd name="connsiteX8" fmla="*/ 767538 w 778548"/>
                  <a:gd name="connsiteY8" fmla="*/ 463906 h 818295"/>
                  <a:gd name="connsiteX0" fmla="*/ 4158 w 780384"/>
                  <a:gd name="connsiteY0" fmla="*/ 517901 h 818295"/>
                  <a:gd name="connsiteX1" fmla="*/ 42901 w 780384"/>
                  <a:gd name="connsiteY1" fmla="*/ 767784 h 818295"/>
                  <a:gd name="connsiteX2" fmla="*/ 236230 w 780384"/>
                  <a:gd name="connsiteY2" fmla="*/ 811317 h 818295"/>
                  <a:gd name="connsiteX3" fmla="*/ 320681 w 780384"/>
                  <a:gd name="connsiteY3" fmla="*/ 670998 h 818295"/>
                  <a:gd name="connsiteX4" fmla="*/ 376749 w 780384"/>
                  <a:gd name="connsiteY4" fmla="*/ 437514 h 818295"/>
                  <a:gd name="connsiteX5" fmla="*/ 440824 w 780384"/>
                  <a:gd name="connsiteY5" fmla="*/ 55017 h 818295"/>
                  <a:gd name="connsiteX6" fmla="*/ 692788 w 780384"/>
                  <a:gd name="connsiteY6" fmla="*/ 23756 h 818295"/>
                  <a:gd name="connsiteX7" fmla="*/ 775703 w 780384"/>
                  <a:gd name="connsiteY7" fmla="*/ 260051 h 818295"/>
                  <a:gd name="connsiteX8" fmla="*/ 769374 w 780384"/>
                  <a:gd name="connsiteY8" fmla="*/ 463906 h 818295"/>
                  <a:gd name="connsiteX0" fmla="*/ 4158 w 780384"/>
                  <a:gd name="connsiteY0" fmla="*/ 517901 h 818295"/>
                  <a:gd name="connsiteX1" fmla="*/ 42901 w 780384"/>
                  <a:gd name="connsiteY1" fmla="*/ 767784 h 818295"/>
                  <a:gd name="connsiteX2" fmla="*/ 236230 w 780384"/>
                  <a:gd name="connsiteY2" fmla="*/ 811317 h 818295"/>
                  <a:gd name="connsiteX3" fmla="*/ 340937 w 780384"/>
                  <a:gd name="connsiteY3" fmla="*/ 670998 h 818295"/>
                  <a:gd name="connsiteX4" fmla="*/ 376749 w 780384"/>
                  <a:gd name="connsiteY4" fmla="*/ 437514 h 818295"/>
                  <a:gd name="connsiteX5" fmla="*/ 440824 w 780384"/>
                  <a:gd name="connsiteY5" fmla="*/ 55017 h 818295"/>
                  <a:gd name="connsiteX6" fmla="*/ 692788 w 780384"/>
                  <a:gd name="connsiteY6" fmla="*/ 23756 h 818295"/>
                  <a:gd name="connsiteX7" fmla="*/ 775703 w 780384"/>
                  <a:gd name="connsiteY7" fmla="*/ 260051 h 818295"/>
                  <a:gd name="connsiteX8" fmla="*/ 769374 w 780384"/>
                  <a:gd name="connsiteY8" fmla="*/ 463906 h 818295"/>
                  <a:gd name="connsiteX0" fmla="*/ 4158 w 790538"/>
                  <a:gd name="connsiteY0" fmla="*/ 517901 h 818295"/>
                  <a:gd name="connsiteX1" fmla="*/ 42901 w 790538"/>
                  <a:gd name="connsiteY1" fmla="*/ 767784 h 818295"/>
                  <a:gd name="connsiteX2" fmla="*/ 236230 w 790538"/>
                  <a:gd name="connsiteY2" fmla="*/ 811317 h 818295"/>
                  <a:gd name="connsiteX3" fmla="*/ 340937 w 790538"/>
                  <a:gd name="connsiteY3" fmla="*/ 670998 h 818295"/>
                  <a:gd name="connsiteX4" fmla="*/ 376749 w 790538"/>
                  <a:gd name="connsiteY4" fmla="*/ 437514 h 818295"/>
                  <a:gd name="connsiteX5" fmla="*/ 440824 w 790538"/>
                  <a:gd name="connsiteY5" fmla="*/ 55017 h 818295"/>
                  <a:gd name="connsiteX6" fmla="*/ 692788 w 790538"/>
                  <a:gd name="connsiteY6" fmla="*/ 23756 h 818295"/>
                  <a:gd name="connsiteX7" fmla="*/ 775703 w 790538"/>
                  <a:gd name="connsiteY7" fmla="*/ 260051 h 818295"/>
                  <a:gd name="connsiteX8" fmla="*/ 789630 w 790538"/>
                  <a:gd name="connsiteY8" fmla="*/ 463906 h 81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538" h="818295">
                    <a:moveTo>
                      <a:pt x="4158" y="517901"/>
                    </a:moveTo>
                    <a:cubicBezTo>
                      <a:pt x="-7147" y="619222"/>
                      <a:pt x="4222" y="718881"/>
                      <a:pt x="42901" y="767784"/>
                    </a:cubicBezTo>
                    <a:cubicBezTo>
                      <a:pt x="81580" y="816687"/>
                      <a:pt x="186557" y="827448"/>
                      <a:pt x="236230" y="811317"/>
                    </a:cubicBezTo>
                    <a:cubicBezTo>
                      <a:pt x="285903" y="795186"/>
                      <a:pt x="317517" y="733299"/>
                      <a:pt x="340937" y="670998"/>
                    </a:cubicBezTo>
                    <a:cubicBezTo>
                      <a:pt x="364357" y="608697"/>
                      <a:pt x="360101" y="540177"/>
                      <a:pt x="376749" y="437514"/>
                    </a:cubicBezTo>
                    <a:cubicBezTo>
                      <a:pt x="393397" y="334851"/>
                      <a:pt x="388151" y="123977"/>
                      <a:pt x="440824" y="55017"/>
                    </a:cubicBezTo>
                    <a:cubicBezTo>
                      <a:pt x="493497" y="-13943"/>
                      <a:pt x="636975" y="-10416"/>
                      <a:pt x="692788" y="23756"/>
                    </a:cubicBezTo>
                    <a:cubicBezTo>
                      <a:pt x="748601" y="57928"/>
                      <a:pt x="759563" y="186693"/>
                      <a:pt x="775703" y="260051"/>
                    </a:cubicBezTo>
                    <a:cubicBezTo>
                      <a:pt x="791843" y="333409"/>
                      <a:pt x="791551" y="365372"/>
                      <a:pt x="789630" y="463906"/>
                    </a:cubicBezTo>
                  </a:path>
                </a:pathLst>
              </a:custGeom>
              <a:noFill/>
              <a:ln w="76200">
                <a:solidFill>
                  <a:schemeClr val="tx1"/>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939F1608-629C-625F-D7E2-AAF8BCAB999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07646" y="5161398"/>
                <a:ext cx="425287" cy="493215"/>
              </a:xfrm>
              <a:prstGeom prst="rect">
                <a:avLst/>
              </a:prstGeom>
            </p:spPr>
          </p:pic>
        </p:grpSp>
      </p:grpSp>
    </p:spTree>
    <p:extLst>
      <p:ext uri="{BB962C8B-B14F-4D97-AF65-F5344CB8AC3E}">
        <p14:creationId xmlns:p14="http://schemas.microsoft.com/office/powerpoint/2010/main" val="20238795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8434" name="Picture 2" descr="DIGITAL RESOURCES - WELS 100 in 10">
            <a:extLst>
              <a:ext uri="{FF2B5EF4-FFF2-40B4-BE49-F238E27FC236}">
                <a16:creationId xmlns:a16="http://schemas.microsoft.com/office/drawing/2014/main" id="{87D476D7-7D51-E9D5-A634-FB407ED97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177" y="1024378"/>
            <a:ext cx="10724446" cy="397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84005"/>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7 Most Beautiful Cemeteries In The World - CBS Los Angeles">
            <a:extLst>
              <a:ext uri="{FF2B5EF4-FFF2-40B4-BE49-F238E27FC236}">
                <a16:creationId xmlns:a16="http://schemas.microsoft.com/office/drawing/2014/main" id="{7FFF2DB9-8131-F010-2741-CC14684AECEE}"/>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4121" b="6200"/>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013593-622E-0E07-355B-C62722EB1C8F}"/>
              </a:ext>
            </a:extLst>
          </p:cNvPr>
          <p:cNvSpPr txBox="1"/>
          <p:nvPr/>
        </p:nvSpPr>
        <p:spPr>
          <a:xfrm>
            <a:off x="846667" y="1457152"/>
            <a:ext cx="10498666" cy="3785652"/>
          </a:xfrm>
          <a:prstGeom prst="rect">
            <a:avLst/>
          </a:prstGeom>
          <a:noFill/>
        </p:spPr>
        <p:txBody>
          <a:bodyPr wrap="square" rtlCol="0">
            <a:spAutoFit/>
          </a:bodyPr>
          <a:lstStyle/>
          <a:p>
            <a:pPr algn="ctr"/>
            <a:r>
              <a:rPr lang="en-US" sz="8000" dirty="0"/>
              <a:t>In Christ’s Church, there really isn’t such a thing as death. </a:t>
            </a:r>
          </a:p>
        </p:txBody>
      </p:sp>
    </p:spTree>
    <p:extLst>
      <p:ext uri="{BB962C8B-B14F-4D97-AF65-F5344CB8AC3E}">
        <p14:creationId xmlns:p14="http://schemas.microsoft.com/office/powerpoint/2010/main" val="9893815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D85E1-948A-8456-903A-4FA9D1553C26}"/>
              </a:ext>
            </a:extLst>
          </p:cNvPr>
          <p:cNvSpPr>
            <a:spLocks noGrp="1"/>
          </p:cNvSpPr>
          <p:nvPr>
            <p:ph type="title"/>
          </p:nvPr>
        </p:nvSpPr>
        <p:spPr>
          <a:xfrm>
            <a:off x="-67377" y="136631"/>
            <a:ext cx="11421177" cy="1325563"/>
          </a:xfrm>
        </p:spPr>
        <p:txBody>
          <a:bodyPr>
            <a:normAutofit fontScale="90000"/>
          </a:bodyPr>
          <a:lstStyle/>
          <a:p>
            <a:pPr algn="ctr"/>
            <a:r>
              <a:rPr lang="en-US" sz="6000" b="1" dirty="0">
                <a:solidFill>
                  <a:schemeClr val="bg1"/>
                </a:solidFill>
                <a:effectLst>
                  <a:outerShdw blurRad="50800" dist="38100" dir="2700000" algn="tl" rotWithShape="0">
                    <a:prstClr val="black">
                      <a:alpha val="40000"/>
                    </a:prstClr>
                  </a:outerShdw>
                </a:effectLst>
                <a:latin typeface="Ideal Sans Medium" pitchFamily="50" charset="0"/>
                <a:cs typeface="Ideal Sans Medium" pitchFamily="50" charset="0"/>
              </a:rPr>
              <a:t>Where are we at in the challenge?</a:t>
            </a:r>
          </a:p>
        </p:txBody>
      </p:sp>
      <p:sp>
        <p:nvSpPr>
          <p:cNvPr id="3" name="Content Placeholder 2">
            <a:extLst>
              <a:ext uri="{FF2B5EF4-FFF2-40B4-BE49-F238E27FC236}">
                <a16:creationId xmlns:a16="http://schemas.microsoft.com/office/drawing/2014/main" id="{BDAD9406-7C46-3B5C-6C2D-C1E1472196A2}"/>
              </a:ext>
            </a:extLst>
          </p:cNvPr>
          <p:cNvSpPr>
            <a:spLocks noGrp="1"/>
          </p:cNvSpPr>
          <p:nvPr>
            <p:ph idx="1"/>
          </p:nvPr>
        </p:nvSpPr>
        <p:spPr>
          <a:xfrm>
            <a:off x="1904006" y="1480599"/>
            <a:ext cx="9104086" cy="5058455"/>
          </a:xfrm>
        </p:spPr>
        <p:txBody>
          <a:bodyPr>
            <a:normAutofit fontScale="77500" lnSpcReduction="20000"/>
          </a:bodyPr>
          <a:lstStyle/>
          <a:p>
            <a:pPr marL="914400" indent="-914400">
              <a:spcBef>
                <a:spcPts val="0"/>
              </a:spcBef>
              <a:spcAft>
                <a:spcPts val="2400"/>
              </a:spcAft>
              <a:buFont typeface="+mj-lt"/>
              <a:buAutoNum type="arabicPeriod"/>
            </a:pPr>
            <a:r>
              <a:rPr lang="en-US" sz="5200" dirty="0">
                <a:solidFill>
                  <a:schemeClr val="bg1"/>
                </a:solidFill>
                <a:effectLst>
                  <a:outerShdw blurRad="50800" dist="38100" dir="2700000" algn="tl" rotWithShape="0">
                    <a:prstClr val="black">
                      <a:alpha val="40000"/>
                    </a:prstClr>
                  </a:outerShdw>
                </a:effectLst>
                <a:latin typeface="Ideal Sans Book" pitchFamily="50" charset="0"/>
                <a:cs typeface="Ideal Sans Book" pitchFamily="50" charset="0"/>
              </a:rPr>
              <a:t>DENIAL</a:t>
            </a:r>
          </a:p>
          <a:p>
            <a:pPr marL="914400" indent="-914400">
              <a:spcBef>
                <a:spcPts val="0"/>
              </a:spcBef>
              <a:spcAft>
                <a:spcPts val="2400"/>
              </a:spcAft>
              <a:buFont typeface="+mj-lt"/>
              <a:buAutoNum type="arabicPeriod"/>
            </a:pPr>
            <a:r>
              <a:rPr lang="en-US" sz="5200" dirty="0">
                <a:solidFill>
                  <a:schemeClr val="bg1"/>
                </a:solidFill>
                <a:effectLst>
                  <a:outerShdw blurRad="50800" dist="38100" dir="2700000" algn="tl" rotWithShape="0">
                    <a:prstClr val="black">
                      <a:alpha val="40000"/>
                    </a:prstClr>
                  </a:outerShdw>
                </a:effectLst>
                <a:latin typeface="Ideal Sans Book" pitchFamily="50" charset="0"/>
                <a:cs typeface="Ideal Sans Book" pitchFamily="50" charset="0"/>
              </a:rPr>
              <a:t>DELAY</a:t>
            </a:r>
          </a:p>
          <a:p>
            <a:pPr marL="914400" indent="-914400">
              <a:spcBef>
                <a:spcPts val="0"/>
              </a:spcBef>
              <a:spcAft>
                <a:spcPts val="2400"/>
              </a:spcAft>
              <a:buFont typeface="+mj-lt"/>
              <a:buAutoNum type="arabicPeriod"/>
            </a:pPr>
            <a:r>
              <a:rPr lang="en-US" sz="5200" dirty="0">
                <a:solidFill>
                  <a:schemeClr val="bg1"/>
                </a:solidFill>
                <a:effectLst>
                  <a:outerShdw blurRad="50800" dist="38100" dir="2700000" algn="tl" rotWithShape="0">
                    <a:prstClr val="black">
                      <a:alpha val="40000"/>
                    </a:prstClr>
                  </a:outerShdw>
                </a:effectLst>
                <a:latin typeface="Ideal Sans Book" pitchFamily="50" charset="0"/>
                <a:cs typeface="Ideal Sans Book" pitchFamily="50" charset="0"/>
              </a:rPr>
              <a:t>DALLYING</a:t>
            </a:r>
          </a:p>
          <a:p>
            <a:pPr marL="914400" indent="-914400">
              <a:spcBef>
                <a:spcPts val="0"/>
              </a:spcBef>
              <a:spcAft>
                <a:spcPts val="2400"/>
              </a:spcAft>
              <a:buFont typeface="+mj-lt"/>
              <a:buAutoNum type="arabicPeriod"/>
            </a:pPr>
            <a:r>
              <a:rPr lang="en-US" sz="5200" dirty="0">
                <a:solidFill>
                  <a:schemeClr val="bg1"/>
                </a:solidFill>
                <a:effectLst>
                  <a:outerShdw blurRad="50800" dist="38100" dir="2700000" algn="tl" rotWithShape="0">
                    <a:prstClr val="black">
                      <a:alpha val="40000"/>
                    </a:prstClr>
                  </a:outerShdw>
                </a:effectLst>
                <a:latin typeface="Ideal Sans Book" pitchFamily="50" charset="0"/>
                <a:cs typeface="Ideal Sans Book" pitchFamily="50" charset="0"/>
              </a:rPr>
              <a:t>DISPARAGEMENT</a:t>
            </a:r>
          </a:p>
          <a:p>
            <a:pPr marL="914400" indent="-914400">
              <a:spcBef>
                <a:spcPts val="0"/>
              </a:spcBef>
              <a:spcAft>
                <a:spcPts val="2400"/>
              </a:spcAft>
              <a:buFont typeface="+mj-lt"/>
              <a:buAutoNum type="arabicPeriod"/>
            </a:pPr>
            <a:r>
              <a:rPr lang="en-US" sz="5200" dirty="0">
                <a:solidFill>
                  <a:schemeClr val="bg1"/>
                </a:solidFill>
                <a:effectLst>
                  <a:outerShdw blurRad="50800" dist="38100" dir="2700000" algn="tl" rotWithShape="0">
                    <a:prstClr val="black">
                      <a:alpha val="40000"/>
                    </a:prstClr>
                  </a:outerShdw>
                </a:effectLst>
                <a:latin typeface="Ideal Sans Book" pitchFamily="50" charset="0"/>
                <a:cs typeface="Ideal Sans Book" pitchFamily="50" charset="0"/>
              </a:rPr>
              <a:t>DEPARTURE</a:t>
            </a:r>
          </a:p>
          <a:p>
            <a:pPr marL="914400" indent="-914400">
              <a:spcBef>
                <a:spcPts val="0"/>
              </a:spcBef>
              <a:spcAft>
                <a:spcPts val="2400"/>
              </a:spcAft>
              <a:buFont typeface="+mj-lt"/>
              <a:buAutoNum type="arabicPeriod"/>
            </a:pPr>
            <a:r>
              <a:rPr lang="en-US" sz="5200" dirty="0">
                <a:solidFill>
                  <a:schemeClr val="bg1"/>
                </a:solidFill>
                <a:effectLst>
                  <a:outerShdw blurRad="50800" dist="38100" dir="2700000" algn="tl" rotWithShape="0">
                    <a:prstClr val="black">
                      <a:alpha val="40000"/>
                    </a:prstClr>
                  </a:outerShdw>
                </a:effectLst>
                <a:latin typeface="Ideal Sans Book" pitchFamily="50" charset="0"/>
                <a:cs typeface="Ideal Sans Book" pitchFamily="50" charset="0"/>
              </a:rPr>
              <a:t>DESPERATION</a:t>
            </a:r>
          </a:p>
          <a:p>
            <a:pPr marL="914400" indent="-914400">
              <a:spcBef>
                <a:spcPts val="0"/>
              </a:spcBef>
              <a:spcAft>
                <a:spcPts val="2400"/>
              </a:spcAft>
              <a:buFont typeface="+mj-lt"/>
              <a:buAutoNum type="arabicPeriod"/>
            </a:pPr>
            <a:r>
              <a:rPr lang="en-US" sz="5200" dirty="0">
                <a:solidFill>
                  <a:schemeClr val="bg1"/>
                </a:solidFill>
                <a:effectLst>
                  <a:outerShdw blurRad="50800" dist="38100" dir="2700000" algn="tl" rotWithShape="0">
                    <a:prstClr val="black">
                      <a:alpha val="40000"/>
                    </a:prstClr>
                  </a:outerShdw>
                </a:effectLst>
                <a:latin typeface="Ideal Sans Book" pitchFamily="50" charset="0"/>
                <a:cs typeface="Ideal Sans Book" pitchFamily="50" charset="0"/>
              </a:rPr>
              <a:t>DEATH</a:t>
            </a:r>
            <a:endParaRPr lang="en-US" sz="4400" dirty="0">
              <a:solidFill>
                <a:schemeClr val="bg1"/>
              </a:solidFill>
              <a:effectLst>
                <a:outerShdw blurRad="50800" dist="38100" dir="2700000" algn="tl" rotWithShape="0">
                  <a:prstClr val="black">
                    <a:alpha val="40000"/>
                  </a:prstClr>
                </a:outerShdw>
              </a:effectLst>
              <a:latin typeface="Ideal Sans Book" pitchFamily="50" charset="0"/>
              <a:cs typeface="Ideal Sans Book" pitchFamily="50" charset="0"/>
            </a:endParaRPr>
          </a:p>
        </p:txBody>
      </p:sp>
      <p:pic>
        <p:nvPicPr>
          <p:cNvPr id="3078" name="Picture 6" descr="They Importance of Challenges - ITR Parking-updated">
            <a:extLst>
              <a:ext uri="{FF2B5EF4-FFF2-40B4-BE49-F238E27FC236}">
                <a16:creationId xmlns:a16="http://schemas.microsoft.com/office/drawing/2014/main" id="{CDC6EB67-1EA8-3A59-FE53-7FBD5AB0F9A9}"/>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7951191" y="4009826"/>
            <a:ext cx="3849123" cy="25610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5995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9,373 Crossroads Sign Stock Photos, Pictures &amp; Royalty-Free Images - iStock">
            <a:extLst>
              <a:ext uri="{FF2B5EF4-FFF2-40B4-BE49-F238E27FC236}">
                <a16:creationId xmlns:a16="http://schemas.microsoft.com/office/drawing/2014/main" id="{BA89AF08-F3A7-AB82-D54A-4A1F023FC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528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C5B861F-51F7-73B3-07E9-FD022BB5C411}"/>
              </a:ext>
            </a:extLst>
          </p:cNvPr>
          <p:cNvGrpSpPr/>
          <p:nvPr/>
        </p:nvGrpSpPr>
        <p:grpSpPr>
          <a:xfrm>
            <a:off x="525261" y="1353351"/>
            <a:ext cx="11336785" cy="1415772"/>
            <a:chOff x="355105" y="479396"/>
            <a:chExt cx="11336785" cy="1415772"/>
          </a:xfrm>
        </p:grpSpPr>
        <p:sp>
          <p:nvSpPr>
            <p:cNvPr id="4" name="TextBox 3">
              <a:extLst>
                <a:ext uri="{FF2B5EF4-FFF2-40B4-BE49-F238E27FC236}">
                  <a16:creationId xmlns:a16="http://schemas.microsoft.com/office/drawing/2014/main" id="{034502A8-9C41-614F-8FC7-1E3CE196F74B}"/>
                </a:ext>
              </a:extLst>
            </p:cNvPr>
            <p:cNvSpPr txBox="1"/>
            <p:nvPr/>
          </p:nvSpPr>
          <p:spPr>
            <a:xfrm>
              <a:off x="355105" y="479396"/>
              <a:ext cx="11336785" cy="707886"/>
            </a:xfrm>
            <a:prstGeom prst="rect">
              <a:avLst/>
            </a:prstGeom>
            <a:noFill/>
          </p:spPr>
          <p:txBody>
            <a:bodyPr wrap="square" rtlCol="0">
              <a:spAutoFit/>
            </a:bodyPr>
            <a:lstStyle/>
            <a:p>
              <a:r>
                <a:rPr lang="en-US" sz="4000" b="1" spc="300" dirty="0">
                  <a:effectLst>
                    <a:outerShdw blurRad="50800" dist="38100" dir="2700000" algn="tl" rotWithShape="0">
                      <a:prstClr val="black">
                        <a:alpha val="40000"/>
                      </a:prstClr>
                    </a:outerShdw>
                  </a:effectLst>
                  <a:latin typeface="Ideal Sans Medium" pitchFamily="50" charset="0"/>
                  <a:cs typeface="Ideal Sans Medium" pitchFamily="50" charset="0"/>
                </a:rPr>
                <a:t>CONGREGATION AT THE CROSSROADS</a:t>
              </a:r>
            </a:p>
          </p:txBody>
        </p:sp>
        <p:sp>
          <p:nvSpPr>
            <p:cNvPr id="5" name="TextBox 4">
              <a:extLst>
                <a:ext uri="{FF2B5EF4-FFF2-40B4-BE49-F238E27FC236}">
                  <a16:creationId xmlns:a16="http://schemas.microsoft.com/office/drawing/2014/main" id="{1972A59B-8BFB-5924-F9E7-C8B903D77422}"/>
                </a:ext>
              </a:extLst>
            </p:cNvPr>
            <p:cNvSpPr txBox="1"/>
            <p:nvPr/>
          </p:nvSpPr>
          <p:spPr>
            <a:xfrm>
              <a:off x="855215" y="1187282"/>
              <a:ext cx="10170851" cy="707886"/>
            </a:xfrm>
            <a:prstGeom prst="rect">
              <a:avLst/>
            </a:prstGeom>
            <a:noFill/>
          </p:spPr>
          <p:txBody>
            <a:bodyPr wrap="square" rtlCol="0">
              <a:spAutoFit/>
            </a:bodyPr>
            <a:lstStyle/>
            <a:p>
              <a:r>
                <a:rPr lang="en-US" sz="4000" b="1" i="1" spc="300" dirty="0">
                  <a:solidFill>
                    <a:schemeClr val="tx1">
                      <a:lumMod val="85000"/>
                      <a:lumOff val="15000"/>
                    </a:schemeClr>
                  </a:solidFill>
                  <a:effectLst>
                    <a:outerShdw blurRad="50800" dist="38100" dir="2700000" algn="tl" rotWithShape="0">
                      <a:prstClr val="black">
                        <a:alpha val="40000"/>
                      </a:prstClr>
                    </a:outerShdw>
                  </a:effectLst>
                  <a:latin typeface="Ideal Sans Book" pitchFamily="50" charset="0"/>
                  <a:cs typeface="Ideal Sans Book" pitchFamily="50" charset="0"/>
                </a:rPr>
                <a:t>Five Questions for a Challenged Church</a:t>
              </a:r>
            </a:p>
          </p:txBody>
        </p:sp>
        <p:cxnSp>
          <p:nvCxnSpPr>
            <p:cNvPr id="7" name="Straight Connector 6">
              <a:extLst>
                <a:ext uri="{FF2B5EF4-FFF2-40B4-BE49-F238E27FC236}">
                  <a16:creationId xmlns:a16="http://schemas.microsoft.com/office/drawing/2014/main" id="{744180BB-150A-69D7-2F95-0E10342B1E15}"/>
                </a:ext>
              </a:extLst>
            </p:cNvPr>
            <p:cNvCxnSpPr/>
            <p:nvPr/>
          </p:nvCxnSpPr>
          <p:spPr>
            <a:xfrm>
              <a:off x="500110" y="1187282"/>
              <a:ext cx="10934329"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9" descr="Qr code&#10;&#10;Description automatically generated">
            <a:extLst>
              <a:ext uri="{FF2B5EF4-FFF2-40B4-BE49-F238E27FC236}">
                <a16:creationId xmlns:a16="http://schemas.microsoft.com/office/drawing/2014/main" id="{443CADBE-0D42-5BC9-8445-92482D20F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36" y="5180991"/>
            <a:ext cx="1125985" cy="1365489"/>
          </a:xfrm>
          <a:prstGeom prst="rect">
            <a:avLst/>
          </a:prstGeom>
        </p:spPr>
      </p:pic>
    </p:spTree>
    <p:extLst>
      <p:ext uri="{BB962C8B-B14F-4D97-AF65-F5344CB8AC3E}">
        <p14:creationId xmlns:p14="http://schemas.microsoft.com/office/powerpoint/2010/main" val="128685548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9,373 Crossroads Sign Stock Photos, Pictures &amp; Royalty-Free Images - iStock">
            <a:extLst>
              <a:ext uri="{FF2B5EF4-FFF2-40B4-BE49-F238E27FC236}">
                <a16:creationId xmlns:a16="http://schemas.microsoft.com/office/drawing/2014/main" id="{6F0E01B1-6D24-899C-4637-9B5C43CB3259}"/>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1"/>
            <a:ext cx="12192000" cy="68752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5C9EBA0-AA18-E207-6932-E7729EE2F8A2}"/>
              </a:ext>
            </a:extLst>
          </p:cNvPr>
          <p:cNvSpPr/>
          <p:nvPr/>
        </p:nvSpPr>
        <p:spPr>
          <a:xfrm>
            <a:off x="1500415" y="551543"/>
            <a:ext cx="2964542" cy="2877457"/>
          </a:xfrm>
          <a:prstGeom prst="roundRect">
            <a:avLst/>
          </a:prstGeom>
          <a:solidFill>
            <a:srgbClr val="000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latin typeface="+mj-lt"/>
                <a:cs typeface="Ideal Sans Medium" pitchFamily="50" charset="0"/>
              </a:rPr>
              <a:t>5Q</a:t>
            </a:r>
          </a:p>
        </p:txBody>
      </p:sp>
      <p:sp>
        <p:nvSpPr>
          <p:cNvPr id="8" name="Rectangle: Rounded Corners 7">
            <a:extLst>
              <a:ext uri="{FF2B5EF4-FFF2-40B4-BE49-F238E27FC236}">
                <a16:creationId xmlns:a16="http://schemas.microsoft.com/office/drawing/2014/main" id="{5247B31B-24BA-588F-9B20-52CAD2339869}"/>
              </a:ext>
            </a:extLst>
          </p:cNvPr>
          <p:cNvSpPr/>
          <p:nvPr/>
        </p:nvSpPr>
        <p:spPr>
          <a:xfrm>
            <a:off x="4613729" y="551543"/>
            <a:ext cx="2964542" cy="2877457"/>
          </a:xfrm>
          <a:prstGeom prst="roundRect">
            <a:avLst/>
          </a:prstGeom>
          <a:solidFill>
            <a:srgbClr val="000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mj-lt"/>
                <a:cs typeface="Ideal Sans Medium" pitchFamily="50" charset="0"/>
              </a:rPr>
              <a:t>WHY?</a:t>
            </a:r>
          </a:p>
        </p:txBody>
      </p:sp>
      <p:sp>
        <p:nvSpPr>
          <p:cNvPr id="9" name="Rectangle: Rounded Corners 8">
            <a:extLst>
              <a:ext uri="{FF2B5EF4-FFF2-40B4-BE49-F238E27FC236}">
                <a16:creationId xmlns:a16="http://schemas.microsoft.com/office/drawing/2014/main" id="{39780AB2-2A75-0486-1E31-5B484AC19671}"/>
              </a:ext>
            </a:extLst>
          </p:cNvPr>
          <p:cNvSpPr/>
          <p:nvPr/>
        </p:nvSpPr>
        <p:spPr>
          <a:xfrm>
            <a:off x="7727043" y="551543"/>
            <a:ext cx="2964542" cy="2877457"/>
          </a:xfrm>
          <a:prstGeom prst="roundRect">
            <a:avLst/>
          </a:prstGeom>
          <a:solidFill>
            <a:srgbClr val="000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mj-lt"/>
                <a:cs typeface="Ideal Sans Medium" pitchFamily="50" charset="0"/>
              </a:rPr>
              <a:t>WHO?</a:t>
            </a:r>
          </a:p>
        </p:txBody>
      </p:sp>
      <p:sp>
        <p:nvSpPr>
          <p:cNvPr id="10" name="Rectangle: Rounded Corners 9">
            <a:extLst>
              <a:ext uri="{FF2B5EF4-FFF2-40B4-BE49-F238E27FC236}">
                <a16:creationId xmlns:a16="http://schemas.microsoft.com/office/drawing/2014/main" id="{DF1E9E41-4288-07C5-3064-59D057EF73A4}"/>
              </a:ext>
            </a:extLst>
          </p:cNvPr>
          <p:cNvSpPr/>
          <p:nvPr/>
        </p:nvSpPr>
        <p:spPr>
          <a:xfrm>
            <a:off x="1494972" y="3577772"/>
            <a:ext cx="2964542" cy="2877457"/>
          </a:xfrm>
          <a:prstGeom prst="roundRect">
            <a:avLst/>
          </a:prstGeom>
          <a:solidFill>
            <a:srgbClr val="000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mj-lt"/>
                <a:cs typeface="Ideal Sans Medium" pitchFamily="50" charset="0"/>
              </a:rPr>
              <a:t>WHAT?</a:t>
            </a:r>
          </a:p>
        </p:txBody>
      </p:sp>
      <p:sp>
        <p:nvSpPr>
          <p:cNvPr id="11" name="Rectangle: Rounded Corners 10">
            <a:extLst>
              <a:ext uri="{FF2B5EF4-FFF2-40B4-BE49-F238E27FC236}">
                <a16:creationId xmlns:a16="http://schemas.microsoft.com/office/drawing/2014/main" id="{44B33873-14D1-F215-F678-89F7F9D57673}"/>
              </a:ext>
            </a:extLst>
          </p:cNvPr>
          <p:cNvSpPr/>
          <p:nvPr/>
        </p:nvSpPr>
        <p:spPr>
          <a:xfrm>
            <a:off x="4608286" y="3577772"/>
            <a:ext cx="2964542" cy="2877457"/>
          </a:xfrm>
          <a:prstGeom prst="roundRect">
            <a:avLst/>
          </a:prstGeom>
          <a:solidFill>
            <a:srgbClr val="000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mj-lt"/>
                <a:cs typeface="Ideal Sans Medium" pitchFamily="50" charset="0"/>
              </a:rPr>
              <a:t>HOW?</a:t>
            </a:r>
          </a:p>
        </p:txBody>
      </p:sp>
      <p:sp>
        <p:nvSpPr>
          <p:cNvPr id="12" name="Rectangle: Rounded Corners 11">
            <a:extLst>
              <a:ext uri="{FF2B5EF4-FFF2-40B4-BE49-F238E27FC236}">
                <a16:creationId xmlns:a16="http://schemas.microsoft.com/office/drawing/2014/main" id="{09BACF3F-CDAD-ACA9-634F-02126271EF23}"/>
              </a:ext>
            </a:extLst>
          </p:cNvPr>
          <p:cNvSpPr/>
          <p:nvPr/>
        </p:nvSpPr>
        <p:spPr>
          <a:xfrm>
            <a:off x="7721600" y="3577772"/>
            <a:ext cx="2964542" cy="2877457"/>
          </a:xfrm>
          <a:prstGeom prst="roundRect">
            <a:avLst/>
          </a:prstGeom>
          <a:solidFill>
            <a:srgbClr val="000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mj-lt"/>
                <a:cs typeface="Ideal Sans Medium" pitchFamily="50" charset="0"/>
              </a:rPr>
              <a:t>WHERE?</a:t>
            </a:r>
          </a:p>
        </p:txBody>
      </p:sp>
    </p:spTree>
    <p:extLst>
      <p:ext uri="{BB962C8B-B14F-4D97-AF65-F5344CB8AC3E}">
        <p14:creationId xmlns:p14="http://schemas.microsoft.com/office/powerpoint/2010/main" val="85498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 calcmode="lin" valueType="num">
                                      <p:cBhvr>
                                        <p:cTn id="16" dur="500" fill="hold"/>
                                        <p:tgtEl>
                                          <p:spTgt spid="8"/>
                                        </p:tgtEl>
                                        <p:attrNameLst>
                                          <p:attrName>style.rotation</p:attrName>
                                        </p:attrNameLst>
                                      </p:cBhvr>
                                      <p:tavLst>
                                        <p:tav tm="0">
                                          <p:val>
                                            <p:fltVal val="90"/>
                                          </p:val>
                                        </p:tav>
                                        <p:tav tm="100000">
                                          <p:val>
                                            <p:fltVal val="0"/>
                                          </p:val>
                                        </p:tav>
                                      </p:tavLst>
                                    </p:anim>
                                    <p:animEffect transition="in" filter="fade">
                                      <p:cBhvr>
                                        <p:cTn id="17" dur="500"/>
                                        <p:tgtEl>
                                          <p:spTgt spid="8"/>
                                        </p:tgtEl>
                                      </p:cBhvr>
                                    </p:animEffect>
                                  </p:childTnLst>
                                </p:cTn>
                              </p:par>
                            </p:childTnLst>
                          </p:cTn>
                        </p:par>
                        <p:par>
                          <p:cTn id="18" fill="hold">
                            <p:stCondLst>
                              <p:cond delay="1000"/>
                            </p:stCondLst>
                            <p:childTnLst>
                              <p:par>
                                <p:cTn id="19" presetID="31"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 calcmode="lin" valueType="num">
                                      <p:cBhvr>
                                        <p:cTn id="23" dur="500" fill="hold"/>
                                        <p:tgtEl>
                                          <p:spTgt spid="9"/>
                                        </p:tgtEl>
                                        <p:attrNameLst>
                                          <p:attrName>style.rotation</p:attrName>
                                        </p:attrNameLst>
                                      </p:cBhvr>
                                      <p:tavLst>
                                        <p:tav tm="0">
                                          <p:val>
                                            <p:fltVal val="90"/>
                                          </p:val>
                                        </p:tav>
                                        <p:tav tm="100000">
                                          <p:val>
                                            <p:fltVal val="0"/>
                                          </p:val>
                                        </p:tav>
                                      </p:tavLst>
                                    </p:anim>
                                    <p:animEffect transition="in" filter="fade">
                                      <p:cBhvr>
                                        <p:cTn id="24" dur="500"/>
                                        <p:tgtEl>
                                          <p:spTgt spid="9"/>
                                        </p:tgtEl>
                                      </p:cBhvr>
                                    </p:animEffect>
                                  </p:childTnLst>
                                </p:cTn>
                              </p:par>
                            </p:childTnLst>
                          </p:cTn>
                        </p:par>
                        <p:par>
                          <p:cTn id="25" fill="hold">
                            <p:stCondLst>
                              <p:cond delay="1500"/>
                            </p:stCondLst>
                            <p:childTnLst>
                              <p:par>
                                <p:cTn id="26" presetID="31"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 calcmode="lin" valueType="num">
                                      <p:cBhvr>
                                        <p:cTn id="30" dur="500" fill="hold"/>
                                        <p:tgtEl>
                                          <p:spTgt spid="10"/>
                                        </p:tgtEl>
                                        <p:attrNameLst>
                                          <p:attrName>style.rotation</p:attrName>
                                        </p:attrNameLst>
                                      </p:cBhvr>
                                      <p:tavLst>
                                        <p:tav tm="0">
                                          <p:val>
                                            <p:fltVal val="90"/>
                                          </p:val>
                                        </p:tav>
                                        <p:tav tm="100000">
                                          <p:val>
                                            <p:fltVal val="0"/>
                                          </p:val>
                                        </p:tav>
                                      </p:tavLst>
                                    </p:anim>
                                    <p:animEffect transition="in" filter="fade">
                                      <p:cBhvr>
                                        <p:cTn id="31" dur="500"/>
                                        <p:tgtEl>
                                          <p:spTgt spid="10"/>
                                        </p:tgtEl>
                                      </p:cBhvr>
                                    </p:animEffect>
                                  </p:childTnLst>
                                </p:cTn>
                              </p:par>
                            </p:childTnLst>
                          </p:cTn>
                        </p:par>
                        <p:par>
                          <p:cTn id="32" fill="hold">
                            <p:stCondLst>
                              <p:cond delay="2000"/>
                            </p:stCondLst>
                            <p:childTnLst>
                              <p:par>
                                <p:cTn id="33" presetID="31"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 calcmode="lin" valueType="num">
                                      <p:cBhvr>
                                        <p:cTn id="37" dur="500" fill="hold"/>
                                        <p:tgtEl>
                                          <p:spTgt spid="11"/>
                                        </p:tgtEl>
                                        <p:attrNameLst>
                                          <p:attrName>style.rotation</p:attrName>
                                        </p:attrNameLst>
                                      </p:cBhvr>
                                      <p:tavLst>
                                        <p:tav tm="0">
                                          <p:val>
                                            <p:fltVal val="90"/>
                                          </p:val>
                                        </p:tav>
                                        <p:tav tm="100000">
                                          <p:val>
                                            <p:fltVal val="0"/>
                                          </p:val>
                                        </p:tav>
                                      </p:tavLst>
                                    </p:anim>
                                    <p:animEffect transition="in" filter="fade">
                                      <p:cBhvr>
                                        <p:cTn id="38" dur="500"/>
                                        <p:tgtEl>
                                          <p:spTgt spid="11"/>
                                        </p:tgtEl>
                                      </p:cBhvr>
                                    </p:animEffect>
                                  </p:childTnLst>
                                </p:cTn>
                              </p:par>
                            </p:childTnLst>
                          </p:cTn>
                        </p:par>
                        <p:par>
                          <p:cTn id="39" fill="hold">
                            <p:stCondLst>
                              <p:cond delay="2500"/>
                            </p:stCondLst>
                            <p:childTnLst>
                              <p:par>
                                <p:cTn id="40" presetID="31"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 calcmode="lin" valueType="num">
                                      <p:cBhvr>
                                        <p:cTn id="44" dur="500" fill="hold"/>
                                        <p:tgtEl>
                                          <p:spTgt spid="12"/>
                                        </p:tgtEl>
                                        <p:attrNameLst>
                                          <p:attrName>style.rotation</p:attrName>
                                        </p:attrNameLst>
                                      </p:cBhvr>
                                      <p:tavLst>
                                        <p:tav tm="0">
                                          <p:val>
                                            <p:fltVal val="90"/>
                                          </p:val>
                                        </p:tav>
                                        <p:tav tm="100000">
                                          <p:val>
                                            <p:fltVal val="0"/>
                                          </p:val>
                                        </p:tav>
                                      </p:tavLst>
                                    </p:anim>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9,373 Crossroads Sign Stock Photos, Pictures &amp; Royalty-Free Images - iStock">
            <a:extLst>
              <a:ext uri="{FF2B5EF4-FFF2-40B4-BE49-F238E27FC236}">
                <a16:creationId xmlns:a16="http://schemas.microsoft.com/office/drawing/2014/main" id="{7267DE8C-1DDE-ED15-D652-522AD187AD3A}"/>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7528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5C9B0A0-1A72-F2FF-5E14-A04E08606D78}"/>
              </a:ext>
            </a:extLst>
          </p:cNvPr>
          <p:cNvGrpSpPr/>
          <p:nvPr/>
        </p:nvGrpSpPr>
        <p:grpSpPr>
          <a:xfrm>
            <a:off x="527958" y="528798"/>
            <a:ext cx="2302328" cy="2249714"/>
            <a:chOff x="527958" y="246744"/>
            <a:chExt cx="2302328" cy="2249714"/>
          </a:xfrm>
        </p:grpSpPr>
        <p:sp>
          <p:nvSpPr>
            <p:cNvPr id="3" name="Rectangle: Rounded Corners 2">
              <a:extLst>
                <a:ext uri="{FF2B5EF4-FFF2-40B4-BE49-F238E27FC236}">
                  <a16:creationId xmlns:a16="http://schemas.microsoft.com/office/drawing/2014/main" id="{13DA2989-7ABE-F9A1-064A-F3DB7305C4E0}"/>
                </a:ext>
              </a:extLst>
            </p:cNvPr>
            <p:cNvSpPr/>
            <p:nvPr/>
          </p:nvSpPr>
          <p:spPr>
            <a:xfrm>
              <a:off x="527958" y="246744"/>
              <a:ext cx="2302328" cy="2249714"/>
            </a:xfrm>
            <a:prstGeom prst="roundRect">
              <a:avLst/>
            </a:prstGeom>
            <a:solidFill>
              <a:schemeClr val="accent1">
                <a:lumMod val="75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mj-lt"/>
                <a:cs typeface="Ideal Sans Medium" pitchFamily="50" charset="0"/>
              </a:endParaRPr>
            </a:p>
          </p:txBody>
        </p:sp>
        <p:sp>
          <p:nvSpPr>
            <p:cNvPr id="4" name="TextBox 3">
              <a:extLst>
                <a:ext uri="{FF2B5EF4-FFF2-40B4-BE49-F238E27FC236}">
                  <a16:creationId xmlns:a16="http://schemas.microsoft.com/office/drawing/2014/main" id="{E29EC12C-A120-C2A0-72DE-1607F221FD9A}"/>
                </a:ext>
              </a:extLst>
            </p:cNvPr>
            <p:cNvSpPr txBox="1"/>
            <p:nvPr/>
          </p:nvSpPr>
          <p:spPr>
            <a:xfrm>
              <a:off x="873579" y="528798"/>
              <a:ext cx="1611086" cy="1200329"/>
            </a:xfrm>
            <a:prstGeom prst="rect">
              <a:avLst/>
            </a:prstGeom>
            <a:noFill/>
          </p:spPr>
          <p:txBody>
            <a:bodyPr wrap="square" rtlCol="0">
              <a:spAutoFit/>
            </a:bodyPr>
            <a:lstStyle/>
            <a:p>
              <a:r>
                <a:rPr lang="en-US" sz="7200" b="1" dirty="0">
                  <a:solidFill>
                    <a:schemeClr val="bg1"/>
                  </a:solidFill>
                </a:rPr>
                <a:t>Q1</a:t>
              </a:r>
            </a:p>
          </p:txBody>
        </p:sp>
        <p:sp>
          <p:nvSpPr>
            <p:cNvPr id="5" name="TextBox 4">
              <a:extLst>
                <a:ext uri="{FF2B5EF4-FFF2-40B4-BE49-F238E27FC236}">
                  <a16:creationId xmlns:a16="http://schemas.microsoft.com/office/drawing/2014/main" id="{75D347E3-0A2F-DAF7-8AC1-E00FA54CCB23}"/>
                </a:ext>
              </a:extLst>
            </p:cNvPr>
            <p:cNvSpPr txBox="1"/>
            <p:nvPr/>
          </p:nvSpPr>
          <p:spPr>
            <a:xfrm>
              <a:off x="873579" y="1515793"/>
              <a:ext cx="1611086" cy="646331"/>
            </a:xfrm>
            <a:prstGeom prst="rect">
              <a:avLst/>
            </a:prstGeom>
            <a:noFill/>
          </p:spPr>
          <p:txBody>
            <a:bodyPr wrap="square" rtlCol="0">
              <a:spAutoFit/>
            </a:bodyPr>
            <a:lstStyle/>
            <a:p>
              <a:r>
                <a:rPr lang="en-US" sz="3600" b="1" dirty="0">
                  <a:solidFill>
                    <a:schemeClr val="bg1"/>
                  </a:solidFill>
                </a:rPr>
                <a:t>WHY?</a:t>
              </a:r>
            </a:p>
          </p:txBody>
        </p:sp>
      </p:grpSp>
      <p:sp>
        <p:nvSpPr>
          <p:cNvPr id="7" name="TextBox 6">
            <a:extLst>
              <a:ext uri="{FF2B5EF4-FFF2-40B4-BE49-F238E27FC236}">
                <a16:creationId xmlns:a16="http://schemas.microsoft.com/office/drawing/2014/main" id="{3D9DA329-B104-9FBD-8FBD-ED2178636587}"/>
              </a:ext>
            </a:extLst>
          </p:cNvPr>
          <p:cNvSpPr txBox="1"/>
          <p:nvPr/>
        </p:nvSpPr>
        <p:spPr>
          <a:xfrm>
            <a:off x="3175906" y="810852"/>
            <a:ext cx="8488135" cy="1754326"/>
          </a:xfrm>
          <a:prstGeom prst="rect">
            <a:avLst/>
          </a:prstGeom>
          <a:noFill/>
        </p:spPr>
        <p:txBody>
          <a:bodyPr wrap="square" rtlCol="0">
            <a:spAutoFit/>
          </a:bodyPr>
          <a:lstStyle/>
          <a:p>
            <a:r>
              <a:rPr lang="en-US" sz="5400" dirty="0"/>
              <a:t>Why do we care if our church is in decline?</a:t>
            </a:r>
          </a:p>
        </p:txBody>
      </p:sp>
    </p:spTree>
    <p:extLst>
      <p:ext uri="{BB962C8B-B14F-4D97-AF65-F5344CB8AC3E}">
        <p14:creationId xmlns:p14="http://schemas.microsoft.com/office/powerpoint/2010/main" val="10868390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9,373 Crossroads Sign Stock Photos, Pictures &amp; Royalty-Free Images - iStock">
            <a:extLst>
              <a:ext uri="{FF2B5EF4-FFF2-40B4-BE49-F238E27FC236}">
                <a16:creationId xmlns:a16="http://schemas.microsoft.com/office/drawing/2014/main" id="{7267DE8C-1DDE-ED15-D652-522AD187AD3A}"/>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752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67C06C3-C96B-B17A-44C1-7E29431F3CBC}"/>
              </a:ext>
            </a:extLst>
          </p:cNvPr>
          <p:cNvSpPr txBox="1"/>
          <p:nvPr/>
        </p:nvSpPr>
        <p:spPr>
          <a:xfrm>
            <a:off x="406400" y="435429"/>
            <a:ext cx="6502400" cy="923330"/>
          </a:xfrm>
          <a:prstGeom prst="rect">
            <a:avLst/>
          </a:prstGeom>
          <a:noFill/>
        </p:spPr>
        <p:txBody>
          <a:bodyPr wrap="square" rtlCol="0">
            <a:spAutoFit/>
          </a:bodyPr>
          <a:lstStyle/>
          <a:p>
            <a:r>
              <a:rPr lang="en-US" sz="5400" b="1" dirty="0"/>
              <a:t>Is this all about…</a:t>
            </a:r>
          </a:p>
        </p:txBody>
      </p:sp>
      <p:sp>
        <p:nvSpPr>
          <p:cNvPr id="9" name="TextBox 8">
            <a:extLst>
              <a:ext uri="{FF2B5EF4-FFF2-40B4-BE49-F238E27FC236}">
                <a16:creationId xmlns:a16="http://schemas.microsoft.com/office/drawing/2014/main" id="{9CE1065A-045D-7B71-71BB-0BF89FF73C7F}"/>
              </a:ext>
            </a:extLst>
          </p:cNvPr>
          <p:cNvSpPr txBox="1"/>
          <p:nvPr/>
        </p:nvSpPr>
        <p:spPr>
          <a:xfrm>
            <a:off x="5471885" y="4995952"/>
            <a:ext cx="6502400" cy="1862048"/>
          </a:xfrm>
          <a:prstGeom prst="rect">
            <a:avLst/>
          </a:prstGeom>
          <a:noFill/>
        </p:spPr>
        <p:txBody>
          <a:bodyPr wrap="square" rtlCol="0">
            <a:spAutoFit/>
          </a:bodyPr>
          <a:lstStyle/>
          <a:p>
            <a:pPr algn="r"/>
            <a:r>
              <a:rPr lang="en-US" sz="5400" b="1" dirty="0"/>
              <a:t>…</a:t>
            </a:r>
            <a:r>
              <a:rPr lang="en-US" sz="11500" b="1" dirty="0"/>
              <a:t>?</a:t>
            </a:r>
            <a:endParaRPr lang="en-US" sz="5400" b="1" dirty="0"/>
          </a:p>
        </p:txBody>
      </p:sp>
      <p:sp>
        <p:nvSpPr>
          <p:cNvPr id="10" name="TextBox 9">
            <a:extLst>
              <a:ext uri="{FF2B5EF4-FFF2-40B4-BE49-F238E27FC236}">
                <a16:creationId xmlns:a16="http://schemas.microsoft.com/office/drawing/2014/main" id="{E093B47E-7831-7021-0FC5-3B785D0AF1EF}"/>
              </a:ext>
            </a:extLst>
          </p:cNvPr>
          <p:cNvSpPr txBox="1"/>
          <p:nvPr/>
        </p:nvSpPr>
        <p:spPr>
          <a:xfrm>
            <a:off x="5159828" y="2967335"/>
            <a:ext cx="1748972" cy="923330"/>
          </a:xfrm>
          <a:prstGeom prst="rect">
            <a:avLst/>
          </a:prstGeom>
          <a:noFill/>
        </p:spPr>
        <p:txBody>
          <a:bodyPr wrap="square" rtlCol="0">
            <a:spAutoFit/>
          </a:bodyPr>
          <a:lstStyle/>
          <a:p>
            <a:pPr algn="ctr"/>
            <a:r>
              <a:rPr lang="en-US" sz="5400" b="1" dirty="0"/>
              <a:t>or</a:t>
            </a:r>
          </a:p>
        </p:txBody>
      </p:sp>
      <p:sp>
        <p:nvSpPr>
          <p:cNvPr id="11" name="Rectangle: Rounded Corners 10">
            <a:extLst>
              <a:ext uri="{FF2B5EF4-FFF2-40B4-BE49-F238E27FC236}">
                <a16:creationId xmlns:a16="http://schemas.microsoft.com/office/drawing/2014/main" id="{AF14751A-C6A0-8BE8-4736-EE3F14F52EF9}"/>
              </a:ext>
            </a:extLst>
          </p:cNvPr>
          <p:cNvSpPr/>
          <p:nvPr/>
        </p:nvSpPr>
        <p:spPr>
          <a:xfrm>
            <a:off x="1698171" y="2196668"/>
            <a:ext cx="2554515" cy="24819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A10BEA57-85C7-B3CD-5ECF-355D65E74802}"/>
              </a:ext>
            </a:extLst>
          </p:cNvPr>
          <p:cNvSpPr/>
          <p:nvPr/>
        </p:nvSpPr>
        <p:spPr>
          <a:xfrm>
            <a:off x="943427" y="2196668"/>
            <a:ext cx="4267201" cy="2481943"/>
          </a:xfrm>
          <a:prstGeom prst="roundRect">
            <a:avLst/>
          </a:prstGeom>
          <a:solidFill>
            <a:srgbClr val="00206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us / me</a:t>
            </a:r>
          </a:p>
        </p:txBody>
      </p:sp>
      <p:sp>
        <p:nvSpPr>
          <p:cNvPr id="13" name="Rectangle: Rounded Corners 12">
            <a:extLst>
              <a:ext uri="{FF2B5EF4-FFF2-40B4-BE49-F238E27FC236}">
                <a16:creationId xmlns:a16="http://schemas.microsoft.com/office/drawing/2014/main" id="{E0094DC2-E80B-D2F5-261C-49DF9FEBABAE}"/>
              </a:ext>
            </a:extLst>
          </p:cNvPr>
          <p:cNvSpPr/>
          <p:nvPr/>
        </p:nvSpPr>
        <p:spPr>
          <a:xfrm>
            <a:off x="6908799" y="2188028"/>
            <a:ext cx="4267201" cy="2481943"/>
          </a:xfrm>
          <a:prstGeom prst="roundRect">
            <a:avLst/>
          </a:prstGeom>
          <a:solidFill>
            <a:srgbClr val="00206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Jesus Christ</a:t>
            </a:r>
          </a:p>
        </p:txBody>
      </p:sp>
      <p:sp>
        <p:nvSpPr>
          <p:cNvPr id="14" name="Rectangle: Rounded Corners 13">
            <a:extLst>
              <a:ext uri="{FF2B5EF4-FFF2-40B4-BE49-F238E27FC236}">
                <a16:creationId xmlns:a16="http://schemas.microsoft.com/office/drawing/2014/main" id="{D0389837-A218-088B-06DC-42C4E677A65F}"/>
              </a:ext>
            </a:extLst>
          </p:cNvPr>
          <p:cNvSpPr/>
          <p:nvPr/>
        </p:nvSpPr>
        <p:spPr>
          <a:xfrm>
            <a:off x="943427" y="2196668"/>
            <a:ext cx="4267201" cy="2481943"/>
          </a:xfrm>
          <a:prstGeom prst="roundRect">
            <a:avLst/>
          </a:prstGeom>
          <a:solidFill>
            <a:srgbClr val="00206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memories of this </a:t>
            </a:r>
            <a:r>
              <a:rPr lang="en-US" sz="4800" b="1" u="sng" dirty="0"/>
              <a:t>c</a:t>
            </a:r>
            <a:r>
              <a:rPr lang="en-US" sz="4800" b="1" dirty="0"/>
              <a:t>hurch</a:t>
            </a:r>
          </a:p>
        </p:txBody>
      </p:sp>
      <p:sp>
        <p:nvSpPr>
          <p:cNvPr id="15" name="Rectangle: Rounded Corners 14">
            <a:extLst>
              <a:ext uri="{FF2B5EF4-FFF2-40B4-BE49-F238E27FC236}">
                <a16:creationId xmlns:a16="http://schemas.microsoft.com/office/drawing/2014/main" id="{D85D8714-3430-85ED-42A0-5E4481365DDE}"/>
              </a:ext>
            </a:extLst>
          </p:cNvPr>
          <p:cNvSpPr/>
          <p:nvPr/>
        </p:nvSpPr>
        <p:spPr>
          <a:xfrm>
            <a:off x="6908799" y="2167507"/>
            <a:ext cx="4267201" cy="2481943"/>
          </a:xfrm>
          <a:prstGeom prst="roundRect">
            <a:avLst/>
          </a:prstGeom>
          <a:solidFill>
            <a:srgbClr val="00206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the mission of the </a:t>
            </a:r>
            <a:r>
              <a:rPr lang="en-US" sz="4800" b="1" u="sng" dirty="0"/>
              <a:t>C</a:t>
            </a:r>
            <a:r>
              <a:rPr lang="en-US" sz="4800" b="1" dirty="0"/>
              <a:t>hurch</a:t>
            </a:r>
          </a:p>
        </p:txBody>
      </p:sp>
      <p:sp>
        <p:nvSpPr>
          <p:cNvPr id="16" name="Rectangle: Rounded Corners 15">
            <a:extLst>
              <a:ext uri="{FF2B5EF4-FFF2-40B4-BE49-F238E27FC236}">
                <a16:creationId xmlns:a16="http://schemas.microsoft.com/office/drawing/2014/main" id="{DD9CC29A-AD8F-6856-3427-391F50428578}"/>
              </a:ext>
            </a:extLst>
          </p:cNvPr>
          <p:cNvSpPr/>
          <p:nvPr/>
        </p:nvSpPr>
        <p:spPr>
          <a:xfrm>
            <a:off x="943427" y="2167507"/>
            <a:ext cx="4267201" cy="2481943"/>
          </a:xfrm>
          <a:prstGeom prst="roundRect">
            <a:avLst/>
          </a:prstGeom>
          <a:solidFill>
            <a:srgbClr val="00206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personal preference</a:t>
            </a:r>
          </a:p>
        </p:txBody>
      </p:sp>
      <p:sp>
        <p:nvSpPr>
          <p:cNvPr id="17" name="Rectangle: Rounded Corners 16">
            <a:extLst>
              <a:ext uri="{FF2B5EF4-FFF2-40B4-BE49-F238E27FC236}">
                <a16:creationId xmlns:a16="http://schemas.microsoft.com/office/drawing/2014/main" id="{E739B2FA-2917-C57F-59A9-0C01FB1921BE}"/>
              </a:ext>
            </a:extLst>
          </p:cNvPr>
          <p:cNvSpPr/>
          <p:nvPr/>
        </p:nvSpPr>
        <p:spPr>
          <a:xfrm>
            <a:off x="6908797" y="2176148"/>
            <a:ext cx="4267201" cy="2481943"/>
          </a:xfrm>
          <a:prstGeom prst="roundRect">
            <a:avLst/>
          </a:prstGeom>
          <a:solidFill>
            <a:srgbClr val="00206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prayerful purpose</a:t>
            </a:r>
          </a:p>
        </p:txBody>
      </p:sp>
      <p:sp>
        <p:nvSpPr>
          <p:cNvPr id="18" name="Rectangle: Rounded Corners 17">
            <a:extLst>
              <a:ext uri="{FF2B5EF4-FFF2-40B4-BE49-F238E27FC236}">
                <a16:creationId xmlns:a16="http://schemas.microsoft.com/office/drawing/2014/main" id="{9B609FF9-B3F0-41E6-2418-1364A00E901D}"/>
              </a:ext>
            </a:extLst>
          </p:cNvPr>
          <p:cNvSpPr/>
          <p:nvPr/>
        </p:nvSpPr>
        <p:spPr>
          <a:xfrm>
            <a:off x="943426" y="2138346"/>
            <a:ext cx="4267201" cy="2481943"/>
          </a:xfrm>
          <a:prstGeom prst="roundRect">
            <a:avLst/>
          </a:prstGeom>
          <a:solidFill>
            <a:srgbClr val="00206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my comfort</a:t>
            </a:r>
          </a:p>
        </p:txBody>
      </p:sp>
      <p:sp>
        <p:nvSpPr>
          <p:cNvPr id="19" name="Rectangle: Rounded Corners 18">
            <a:extLst>
              <a:ext uri="{FF2B5EF4-FFF2-40B4-BE49-F238E27FC236}">
                <a16:creationId xmlns:a16="http://schemas.microsoft.com/office/drawing/2014/main" id="{4E1452AC-05CA-DFC1-FB41-2210455F442E}"/>
              </a:ext>
            </a:extLst>
          </p:cNvPr>
          <p:cNvSpPr/>
          <p:nvPr/>
        </p:nvSpPr>
        <p:spPr>
          <a:xfrm>
            <a:off x="6908795" y="2176147"/>
            <a:ext cx="4267201" cy="2481943"/>
          </a:xfrm>
          <a:prstGeom prst="roundRect">
            <a:avLst/>
          </a:prstGeom>
          <a:solidFill>
            <a:srgbClr val="00206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the Commission</a:t>
            </a:r>
          </a:p>
        </p:txBody>
      </p:sp>
    </p:spTree>
    <p:extLst>
      <p:ext uri="{BB962C8B-B14F-4D97-AF65-F5344CB8AC3E}">
        <p14:creationId xmlns:p14="http://schemas.microsoft.com/office/powerpoint/2010/main" val="158843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1+#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0-#ppt_w/2"/>
                                          </p:val>
                                        </p:tav>
                                        <p:tav tm="100000">
                                          <p:val>
                                            <p:strVal val="#ppt_x"/>
                                          </p:val>
                                        </p:tav>
                                      </p:tavLst>
                                    </p:anim>
                                    <p:anim calcmode="lin" valueType="num">
                                      <p:cBhvr additive="base">
                                        <p:cTn id="24" dur="10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1+#ppt_w/2"/>
                                          </p:val>
                                        </p:tav>
                                        <p:tav tm="100000">
                                          <p:val>
                                            <p:strVal val="#ppt_x"/>
                                          </p:val>
                                        </p:tav>
                                      </p:tavLst>
                                    </p:anim>
                                    <p:anim calcmode="lin" valueType="num">
                                      <p:cBhvr additive="base">
                                        <p:cTn id="2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par>
                                <p:cTn id="37" presetID="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1000" fill="hold"/>
                                        <p:tgtEl>
                                          <p:spTgt spid="16"/>
                                        </p:tgtEl>
                                        <p:attrNameLst>
                                          <p:attrName>ppt_x</p:attrName>
                                        </p:attrNameLst>
                                      </p:cBhvr>
                                      <p:tavLst>
                                        <p:tav tm="0">
                                          <p:val>
                                            <p:strVal val="0-#ppt_w/2"/>
                                          </p:val>
                                        </p:tav>
                                        <p:tav tm="100000">
                                          <p:val>
                                            <p:strVal val="#ppt_x"/>
                                          </p:val>
                                        </p:tav>
                                      </p:tavLst>
                                    </p:anim>
                                    <p:anim calcmode="lin" valueType="num">
                                      <p:cBhvr additive="base">
                                        <p:cTn id="40" dur="1000" fill="hold"/>
                                        <p:tgtEl>
                                          <p:spTgt spid="16"/>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2" presetClass="entr" presetSubtype="8"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1000" fill="hold"/>
                                        <p:tgtEl>
                                          <p:spTgt spid="18"/>
                                        </p:tgtEl>
                                        <p:attrNameLst>
                                          <p:attrName>ppt_x</p:attrName>
                                        </p:attrNameLst>
                                      </p:cBhvr>
                                      <p:tavLst>
                                        <p:tav tm="0">
                                          <p:val>
                                            <p:strVal val="0-#ppt_w/2"/>
                                          </p:val>
                                        </p:tav>
                                        <p:tav tm="100000">
                                          <p:val>
                                            <p:strVal val="#ppt_x"/>
                                          </p:val>
                                        </p:tav>
                                      </p:tavLst>
                                    </p:anim>
                                    <p:anim calcmode="lin" valueType="num">
                                      <p:cBhvr additive="base">
                                        <p:cTn id="56" dur="1000" fill="hold"/>
                                        <p:tgtEl>
                                          <p:spTgt spid="18"/>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1000" fill="hold"/>
                                        <p:tgtEl>
                                          <p:spTgt spid="19"/>
                                        </p:tgtEl>
                                        <p:attrNameLst>
                                          <p:attrName>ppt_x</p:attrName>
                                        </p:attrNameLst>
                                      </p:cBhvr>
                                      <p:tavLst>
                                        <p:tav tm="0">
                                          <p:val>
                                            <p:strVal val="1+#ppt_w/2"/>
                                          </p:val>
                                        </p:tav>
                                        <p:tav tm="100000">
                                          <p:val>
                                            <p:strVal val="#ppt_x"/>
                                          </p:val>
                                        </p:tav>
                                      </p:tavLst>
                                    </p:anim>
                                    <p:anim calcmode="lin" valueType="num">
                                      <p:cBhvr additive="base">
                                        <p:cTn id="60"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123F91-5C6F-D9FB-784A-77883F04CC53}"/>
              </a:ext>
            </a:extLst>
          </p:cNvPr>
          <p:cNvSpPr/>
          <p:nvPr/>
        </p:nvSpPr>
        <p:spPr>
          <a:xfrm>
            <a:off x="0" y="0"/>
            <a:ext cx="60945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9F6F713-E6BC-47D0-7020-B268D6FDB746}"/>
              </a:ext>
            </a:extLst>
          </p:cNvPr>
          <p:cNvSpPr txBox="1"/>
          <p:nvPr/>
        </p:nvSpPr>
        <p:spPr>
          <a:xfrm>
            <a:off x="911458" y="1377658"/>
            <a:ext cx="4271603" cy="1631216"/>
          </a:xfrm>
          <a:prstGeom prst="rect">
            <a:avLst/>
          </a:prstGeom>
          <a:noFill/>
        </p:spPr>
        <p:txBody>
          <a:bodyPr wrap="square">
            <a:spAutoFit/>
          </a:bodyPr>
          <a:lstStyle/>
          <a:p>
            <a:pPr algn="ctr"/>
            <a:r>
              <a:rPr lang="en-US" sz="3600" b="0" i="0" dirty="0">
                <a:solidFill>
                  <a:schemeClr val="bg1"/>
                </a:solidFill>
                <a:effectLst/>
                <a:latin typeface="+mj-lt"/>
              </a:rPr>
              <a:t>Timothy 3:2</a:t>
            </a:r>
          </a:p>
          <a:p>
            <a:pPr algn="ctr"/>
            <a:r>
              <a:rPr lang="en-US" sz="3200" b="0" i="0" dirty="0">
                <a:solidFill>
                  <a:schemeClr val="bg1"/>
                </a:solidFill>
                <a:effectLst/>
              </a:rPr>
              <a:t>People will be lovers of themselves…</a:t>
            </a:r>
            <a:endParaRPr lang="en-US" sz="3200" dirty="0">
              <a:solidFill>
                <a:srgbClr val="000000"/>
              </a:solidFill>
            </a:endParaRPr>
          </a:p>
        </p:txBody>
      </p:sp>
      <p:pic>
        <p:nvPicPr>
          <p:cNvPr id="1026" name="Picture 2" descr="The Practical Side To Self-Absorption">
            <a:extLst>
              <a:ext uri="{FF2B5EF4-FFF2-40B4-BE49-F238E27FC236}">
                <a16:creationId xmlns:a16="http://schemas.microsoft.com/office/drawing/2014/main" id="{27C63C4A-90E8-3FA4-05DD-FA12DC9E2806}"/>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038099" y="3527935"/>
            <a:ext cx="4018319" cy="23490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BD8AE9A-8418-7449-F2A0-9C2BC2592B7F}"/>
              </a:ext>
            </a:extLst>
          </p:cNvPr>
          <p:cNvSpPr txBox="1"/>
          <p:nvPr/>
        </p:nvSpPr>
        <p:spPr>
          <a:xfrm>
            <a:off x="6607206" y="1377658"/>
            <a:ext cx="4975177" cy="1631216"/>
          </a:xfrm>
          <a:prstGeom prst="rect">
            <a:avLst/>
          </a:prstGeom>
          <a:noFill/>
        </p:spPr>
        <p:txBody>
          <a:bodyPr wrap="square">
            <a:spAutoFit/>
          </a:bodyPr>
          <a:lstStyle/>
          <a:p>
            <a:pPr algn="ctr"/>
            <a:r>
              <a:rPr lang="en-US" sz="3600" dirty="0">
                <a:solidFill>
                  <a:srgbClr val="000000"/>
                </a:solidFill>
                <a:latin typeface="+mj-lt"/>
              </a:rPr>
              <a:t>Philippians 1:21</a:t>
            </a:r>
          </a:p>
          <a:p>
            <a:pPr algn="ctr"/>
            <a:r>
              <a:rPr lang="en-US" sz="3200" b="0" i="0" dirty="0">
                <a:solidFill>
                  <a:srgbClr val="000000"/>
                </a:solidFill>
                <a:effectLst/>
              </a:rPr>
              <a:t>For to me, to live is Christ and to die is gain.</a:t>
            </a:r>
          </a:p>
        </p:txBody>
      </p:sp>
      <p:pic>
        <p:nvPicPr>
          <p:cNvPr id="1028" name="Picture 4" descr="Carrying the Cross">
            <a:extLst>
              <a:ext uri="{FF2B5EF4-FFF2-40B4-BE49-F238E27FC236}">
                <a16:creationId xmlns:a16="http://schemas.microsoft.com/office/drawing/2014/main" id="{169DC3C3-D252-7214-8E26-4554AF040F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311"/>
          <a:stretch/>
        </p:blipFill>
        <p:spPr bwMode="auto">
          <a:xfrm>
            <a:off x="7199202" y="3527935"/>
            <a:ext cx="4018319" cy="23490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1663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1656</TotalTime>
  <Words>1697</Words>
  <Application>Microsoft Office PowerPoint</Application>
  <PresentationFormat>Widescreen</PresentationFormat>
  <Paragraphs>274</Paragraphs>
  <Slides>50</Slides>
  <Notes>16</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50</vt:i4>
      </vt:variant>
    </vt:vector>
  </HeadingPairs>
  <TitlesOfParts>
    <vt:vector size="65" baseType="lpstr">
      <vt:lpstr>Arial</vt:lpstr>
      <vt:lpstr>Avenir Next LT Pro</vt:lpstr>
      <vt:lpstr>Avenir Next LT Pro Demi</vt:lpstr>
      <vt:lpstr>Calibri</vt:lpstr>
      <vt:lpstr>Corbel</vt:lpstr>
      <vt:lpstr>Georgia</vt:lpstr>
      <vt:lpstr>Gill Sans MT</vt:lpstr>
      <vt:lpstr>Ideal Sans Book</vt:lpstr>
      <vt:lpstr>Ideal Sans Medium</vt:lpstr>
      <vt:lpstr>Source Sans Pro</vt:lpstr>
      <vt:lpstr>system-ui</vt:lpstr>
      <vt:lpstr>Tw Cen MT</vt:lpstr>
      <vt:lpstr>Wingdings</vt:lpstr>
      <vt:lpstr>Office Theme</vt:lpstr>
      <vt:lpstr>2_Office Theme</vt:lpstr>
      <vt:lpstr>PowerPoint Presentation</vt:lpstr>
      <vt:lpstr>PowerPoint Presentation</vt:lpstr>
      <vt:lpstr>PowerPoint Presentation</vt:lpstr>
      <vt:lpstr>PowerPoint Presentation</vt:lpstr>
      <vt:lpstr>Where are we at in the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R. Hein</dc:creator>
  <cp:lastModifiedBy>Jonathan R. Hein</cp:lastModifiedBy>
  <cp:revision>1</cp:revision>
  <dcterms:created xsi:type="dcterms:W3CDTF">2023-01-13T14:22:44Z</dcterms:created>
  <dcterms:modified xsi:type="dcterms:W3CDTF">2023-01-27T16:57:59Z</dcterms:modified>
</cp:coreProperties>
</file>