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Lst>
  <p:notesMasterIdLst>
    <p:notesMasterId r:id="rId66"/>
  </p:notesMasterIdLst>
  <p:handoutMasterIdLst>
    <p:handoutMasterId r:id="rId67"/>
  </p:handoutMasterIdLst>
  <p:sldIdLst>
    <p:sldId id="256" r:id="rId5"/>
    <p:sldId id="320" r:id="rId6"/>
    <p:sldId id="333" r:id="rId7"/>
    <p:sldId id="322" r:id="rId8"/>
    <p:sldId id="334" r:id="rId9"/>
    <p:sldId id="326" r:id="rId10"/>
    <p:sldId id="324" r:id="rId11"/>
    <p:sldId id="335" r:id="rId12"/>
    <p:sldId id="323" r:id="rId13"/>
    <p:sldId id="330" r:id="rId14"/>
    <p:sldId id="331" r:id="rId15"/>
    <p:sldId id="319" r:id="rId16"/>
    <p:sldId id="336" r:id="rId17"/>
    <p:sldId id="325" r:id="rId18"/>
    <p:sldId id="328" r:id="rId19"/>
    <p:sldId id="329" r:id="rId20"/>
    <p:sldId id="374" r:id="rId21"/>
    <p:sldId id="375" r:id="rId22"/>
    <p:sldId id="376" r:id="rId23"/>
    <p:sldId id="371" r:id="rId24"/>
    <p:sldId id="337" r:id="rId25"/>
    <p:sldId id="313" r:id="rId26"/>
    <p:sldId id="348" r:id="rId27"/>
    <p:sldId id="343" r:id="rId28"/>
    <p:sldId id="344" r:id="rId29"/>
    <p:sldId id="369" r:id="rId30"/>
    <p:sldId id="339" r:id="rId31"/>
    <p:sldId id="346" r:id="rId32"/>
    <p:sldId id="372" r:id="rId33"/>
    <p:sldId id="338" r:id="rId34"/>
    <p:sldId id="340" r:id="rId35"/>
    <p:sldId id="342" r:id="rId36"/>
    <p:sldId id="345" r:id="rId37"/>
    <p:sldId id="341" r:id="rId38"/>
    <p:sldId id="347" r:id="rId39"/>
    <p:sldId id="349" r:id="rId40"/>
    <p:sldId id="350" r:id="rId41"/>
    <p:sldId id="351" r:id="rId42"/>
    <p:sldId id="352" r:id="rId43"/>
    <p:sldId id="315" r:id="rId44"/>
    <p:sldId id="353" r:id="rId45"/>
    <p:sldId id="317" r:id="rId46"/>
    <p:sldId id="354" r:id="rId47"/>
    <p:sldId id="355" r:id="rId48"/>
    <p:sldId id="359" r:id="rId49"/>
    <p:sldId id="370" r:id="rId50"/>
    <p:sldId id="360" r:id="rId51"/>
    <p:sldId id="357" r:id="rId52"/>
    <p:sldId id="364" r:id="rId53"/>
    <p:sldId id="362" r:id="rId54"/>
    <p:sldId id="365" r:id="rId55"/>
    <p:sldId id="366" r:id="rId56"/>
    <p:sldId id="367" r:id="rId57"/>
    <p:sldId id="363" r:id="rId58"/>
    <p:sldId id="368" r:id="rId59"/>
    <p:sldId id="361" r:id="rId60"/>
    <p:sldId id="318" r:id="rId61"/>
    <p:sldId id="356" r:id="rId62"/>
    <p:sldId id="267" r:id="rId63"/>
    <p:sldId id="373" r:id="rId64"/>
    <p:sldId id="268"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98D"/>
    <a:srgbClr val="646C92"/>
    <a:srgbClr val="5A6B76"/>
    <a:srgbClr val="5A6E6E"/>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505E3EF-67EA-436B-97B2-0124C06EBD2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660" autoAdjust="0"/>
  </p:normalViewPr>
  <p:slideViewPr>
    <p:cSldViewPr snapToGrid="0">
      <p:cViewPr>
        <p:scale>
          <a:sx n="55" d="100"/>
          <a:sy n="55" d="100"/>
        </p:scale>
        <p:origin x="1060" y="388"/>
      </p:cViewPr>
      <p:guideLst/>
    </p:cSldViewPr>
  </p:slideViewPr>
  <p:outlineViewPr>
    <p:cViewPr>
      <p:scale>
        <a:sx n="33" d="100"/>
        <a:sy n="33" d="100"/>
      </p:scale>
      <p:origin x="0" y="-4464"/>
    </p:cViewPr>
  </p:outlineViewPr>
  <p:notesTextViewPr>
    <p:cViewPr>
      <p:scale>
        <a:sx n="1" d="1"/>
        <a:sy n="1" d="1"/>
      </p:scale>
      <p:origin x="0" y="0"/>
    </p:cViewPr>
  </p:notesTextViewPr>
  <p:sorterViewPr>
    <p:cViewPr varScale="1">
      <p:scale>
        <a:sx n="1" d="1"/>
        <a:sy n="1" d="1"/>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E52182-8ED2-2CD9-1769-D9951A9939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4873A34-C368-6B6E-8816-ABC664A857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2FBC06-9676-42B7-A8B4-279236EF9829}" type="datetimeFigureOut">
              <a:rPr lang="en-US" smtClean="0"/>
              <a:t>7/4/2024</a:t>
            </a:fld>
            <a:endParaRPr lang="en-US" dirty="0"/>
          </a:p>
        </p:txBody>
      </p:sp>
      <p:sp>
        <p:nvSpPr>
          <p:cNvPr id="4" name="Footer Placeholder 3">
            <a:extLst>
              <a:ext uri="{FF2B5EF4-FFF2-40B4-BE49-F238E27FC236}">
                <a16:creationId xmlns:a16="http://schemas.microsoft.com/office/drawing/2014/main" id="{AE355158-3742-8894-B074-C872916FE8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A6B5579-9D25-81D6-8171-2F8C3F5377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B3735C-CF2D-4272-874B-84D65FE3CAEA}" type="slidenum">
              <a:rPr lang="en-US" smtClean="0"/>
              <a:t>‹#›</a:t>
            </a:fld>
            <a:endParaRPr lang="en-US" dirty="0"/>
          </a:p>
        </p:txBody>
      </p:sp>
    </p:spTree>
    <p:extLst>
      <p:ext uri="{BB962C8B-B14F-4D97-AF65-F5344CB8AC3E}">
        <p14:creationId xmlns:p14="http://schemas.microsoft.com/office/powerpoint/2010/main" val="35766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63451-F71A-45EA-8B10-04A09C28CC19}" type="datetimeFigureOut">
              <a:rPr lang="en-US" smtClean="0"/>
              <a:t>7/4/2024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B270D-091D-4ED2-8C85-0898DD7D9F21}" type="slidenum">
              <a:rPr lang="en-US" smtClean="0"/>
              <a:t>‹#›</a:t>
            </a:fld>
            <a:endParaRPr lang="en-US" dirty="0"/>
          </a:p>
        </p:txBody>
      </p:sp>
    </p:spTree>
    <p:extLst>
      <p:ext uri="{BB962C8B-B14F-4D97-AF65-F5344CB8AC3E}">
        <p14:creationId xmlns:p14="http://schemas.microsoft.com/office/powerpoint/2010/main" val="225311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1</a:t>
            </a:fld>
            <a:endParaRPr lang="en-US" dirty="0"/>
          </a:p>
        </p:txBody>
      </p:sp>
    </p:spTree>
    <p:extLst>
      <p:ext uri="{BB962C8B-B14F-4D97-AF65-F5344CB8AC3E}">
        <p14:creationId xmlns:p14="http://schemas.microsoft.com/office/powerpoint/2010/main" val="4133141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15</a:t>
            </a:fld>
            <a:endParaRPr lang="en-US" dirty="0"/>
          </a:p>
        </p:txBody>
      </p:sp>
    </p:spTree>
    <p:extLst>
      <p:ext uri="{BB962C8B-B14F-4D97-AF65-F5344CB8AC3E}">
        <p14:creationId xmlns:p14="http://schemas.microsoft.com/office/powerpoint/2010/main" val="2672736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16</a:t>
            </a:fld>
            <a:endParaRPr lang="en-US" dirty="0"/>
          </a:p>
        </p:txBody>
      </p:sp>
    </p:spTree>
    <p:extLst>
      <p:ext uri="{BB962C8B-B14F-4D97-AF65-F5344CB8AC3E}">
        <p14:creationId xmlns:p14="http://schemas.microsoft.com/office/powerpoint/2010/main" val="3606067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17</a:t>
            </a:fld>
            <a:endParaRPr lang="en-US" dirty="0"/>
          </a:p>
        </p:txBody>
      </p:sp>
    </p:spTree>
    <p:extLst>
      <p:ext uri="{BB962C8B-B14F-4D97-AF65-F5344CB8AC3E}">
        <p14:creationId xmlns:p14="http://schemas.microsoft.com/office/powerpoint/2010/main" val="3465129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18</a:t>
            </a:fld>
            <a:endParaRPr lang="en-US" dirty="0"/>
          </a:p>
        </p:txBody>
      </p:sp>
    </p:spTree>
    <p:extLst>
      <p:ext uri="{BB962C8B-B14F-4D97-AF65-F5344CB8AC3E}">
        <p14:creationId xmlns:p14="http://schemas.microsoft.com/office/powerpoint/2010/main" val="3055422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19</a:t>
            </a:fld>
            <a:endParaRPr lang="en-US" dirty="0"/>
          </a:p>
        </p:txBody>
      </p:sp>
    </p:spTree>
    <p:extLst>
      <p:ext uri="{BB962C8B-B14F-4D97-AF65-F5344CB8AC3E}">
        <p14:creationId xmlns:p14="http://schemas.microsoft.com/office/powerpoint/2010/main" val="2835266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20</a:t>
            </a:fld>
            <a:endParaRPr lang="en-US" dirty="0"/>
          </a:p>
        </p:txBody>
      </p:sp>
    </p:spTree>
    <p:extLst>
      <p:ext uri="{BB962C8B-B14F-4D97-AF65-F5344CB8AC3E}">
        <p14:creationId xmlns:p14="http://schemas.microsoft.com/office/powerpoint/2010/main" val="4042557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22</a:t>
            </a:fld>
            <a:endParaRPr lang="en-US" dirty="0"/>
          </a:p>
        </p:txBody>
      </p:sp>
    </p:spTree>
    <p:extLst>
      <p:ext uri="{BB962C8B-B14F-4D97-AF65-F5344CB8AC3E}">
        <p14:creationId xmlns:p14="http://schemas.microsoft.com/office/powerpoint/2010/main" val="3899098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23</a:t>
            </a:fld>
            <a:endParaRPr lang="en-US" dirty="0"/>
          </a:p>
        </p:txBody>
      </p:sp>
    </p:spTree>
    <p:extLst>
      <p:ext uri="{BB962C8B-B14F-4D97-AF65-F5344CB8AC3E}">
        <p14:creationId xmlns:p14="http://schemas.microsoft.com/office/powerpoint/2010/main" val="607930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24</a:t>
            </a:fld>
            <a:endParaRPr lang="en-US" dirty="0"/>
          </a:p>
        </p:txBody>
      </p:sp>
    </p:spTree>
    <p:extLst>
      <p:ext uri="{BB962C8B-B14F-4D97-AF65-F5344CB8AC3E}">
        <p14:creationId xmlns:p14="http://schemas.microsoft.com/office/powerpoint/2010/main" val="669724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25</a:t>
            </a:fld>
            <a:endParaRPr lang="en-US" dirty="0"/>
          </a:p>
        </p:txBody>
      </p:sp>
    </p:spTree>
    <p:extLst>
      <p:ext uri="{BB962C8B-B14F-4D97-AF65-F5344CB8AC3E}">
        <p14:creationId xmlns:p14="http://schemas.microsoft.com/office/powerpoint/2010/main" val="1758715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2</a:t>
            </a:fld>
            <a:endParaRPr lang="en-US" dirty="0"/>
          </a:p>
        </p:txBody>
      </p:sp>
    </p:spTree>
    <p:extLst>
      <p:ext uri="{BB962C8B-B14F-4D97-AF65-F5344CB8AC3E}">
        <p14:creationId xmlns:p14="http://schemas.microsoft.com/office/powerpoint/2010/main" val="2734442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26</a:t>
            </a:fld>
            <a:endParaRPr lang="en-US" dirty="0"/>
          </a:p>
        </p:txBody>
      </p:sp>
    </p:spTree>
    <p:extLst>
      <p:ext uri="{BB962C8B-B14F-4D97-AF65-F5344CB8AC3E}">
        <p14:creationId xmlns:p14="http://schemas.microsoft.com/office/powerpoint/2010/main" val="3468326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27</a:t>
            </a:fld>
            <a:endParaRPr lang="en-US" dirty="0"/>
          </a:p>
        </p:txBody>
      </p:sp>
    </p:spTree>
    <p:extLst>
      <p:ext uri="{BB962C8B-B14F-4D97-AF65-F5344CB8AC3E}">
        <p14:creationId xmlns:p14="http://schemas.microsoft.com/office/powerpoint/2010/main" val="1174889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28</a:t>
            </a:fld>
            <a:endParaRPr lang="en-US" dirty="0"/>
          </a:p>
        </p:txBody>
      </p:sp>
    </p:spTree>
    <p:extLst>
      <p:ext uri="{BB962C8B-B14F-4D97-AF65-F5344CB8AC3E}">
        <p14:creationId xmlns:p14="http://schemas.microsoft.com/office/powerpoint/2010/main" val="3772170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29</a:t>
            </a:fld>
            <a:endParaRPr lang="en-US" dirty="0"/>
          </a:p>
        </p:txBody>
      </p:sp>
    </p:spTree>
    <p:extLst>
      <p:ext uri="{BB962C8B-B14F-4D97-AF65-F5344CB8AC3E}">
        <p14:creationId xmlns:p14="http://schemas.microsoft.com/office/powerpoint/2010/main" val="360584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30</a:t>
            </a:fld>
            <a:endParaRPr lang="en-US" dirty="0"/>
          </a:p>
        </p:txBody>
      </p:sp>
    </p:spTree>
    <p:extLst>
      <p:ext uri="{BB962C8B-B14F-4D97-AF65-F5344CB8AC3E}">
        <p14:creationId xmlns:p14="http://schemas.microsoft.com/office/powerpoint/2010/main" val="258935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31</a:t>
            </a:fld>
            <a:endParaRPr lang="en-US" dirty="0"/>
          </a:p>
        </p:txBody>
      </p:sp>
    </p:spTree>
    <p:extLst>
      <p:ext uri="{BB962C8B-B14F-4D97-AF65-F5344CB8AC3E}">
        <p14:creationId xmlns:p14="http://schemas.microsoft.com/office/powerpoint/2010/main" val="4069204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32</a:t>
            </a:fld>
            <a:endParaRPr lang="en-US" dirty="0"/>
          </a:p>
        </p:txBody>
      </p:sp>
    </p:spTree>
    <p:extLst>
      <p:ext uri="{BB962C8B-B14F-4D97-AF65-F5344CB8AC3E}">
        <p14:creationId xmlns:p14="http://schemas.microsoft.com/office/powerpoint/2010/main" val="3021458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33</a:t>
            </a:fld>
            <a:endParaRPr lang="en-US" dirty="0"/>
          </a:p>
        </p:txBody>
      </p:sp>
    </p:spTree>
    <p:extLst>
      <p:ext uri="{BB962C8B-B14F-4D97-AF65-F5344CB8AC3E}">
        <p14:creationId xmlns:p14="http://schemas.microsoft.com/office/powerpoint/2010/main" val="1182536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34</a:t>
            </a:fld>
            <a:endParaRPr lang="en-US" dirty="0"/>
          </a:p>
        </p:txBody>
      </p:sp>
    </p:spTree>
    <p:extLst>
      <p:ext uri="{BB962C8B-B14F-4D97-AF65-F5344CB8AC3E}">
        <p14:creationId xmlns:p14="http://schemas.microsoft.com/office/powerpoint/2010/main" val="1281901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35</a:t>
            </a:fld>
            <a:endParaRPr lang="en-US" dirty="0"/>
          </a:p>
        </p:txBody>
      </p:sp>
    </p:spTree>
    <p:extLst>
      <p:ext uri="{BB962C8B-B14F-4D97-AF65-F5344CB8AC3E}">
        <p14:creationId xmlns:p14="http://schemas.microsoft.com/office/powerpoint/2010/main" val="1317041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3</a:t>
            </a:fld>
            <a:endParaRPr lang="en-US" dirty="0"/>
          </a:p>
        </p:txBody>
      </p:sp>
    </p:spTree>
    <p:extLst>
      <p:ext uri="{BB962C8B-B14F-4D97-AF65-F5344CB8AC3E}">
        <p14:creationId xmlns:p14="http://schemas.microsoft.com/office/powerpoint/2010/main" val="2839642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36</a:t>
            </a:fld>
            <a:endParaRPr lang="en-US" dirty="0"/>
          </a:p>
        </p:txBody>
      </p:sp>
    </p:spTree>
    <p:extLst>
      <p:ext uri="{BB962C8B-B14F-4D97-AF65-F5344CB8AC3E}">
        <p14:creationId xmlns:p14="http://schemas.microsoft.com/office/powerpoint/2010/main" val="1464156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37</a:t>
            </a:fld>
            <a:endParaRPr lang="en-US" dirty="0"/>
          </a:p>
        </p:txBody>
      </p:sp>
    </p:spTree>
    <p:extLst>
      <p:ext uri="{BB962C8B-B14F-4D97-AF65-F5344CB8AC3E}">
        <p14:creationId xmlns:p14="http://schemas.microsoft.com/office/powerpoint/2010/main" val="3444565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38</a:t>
            </a:fld>
            <a:endParaRPr lang="en-US" dirty="0"/>
          </a:p>
        </p:txBody>
      </p:sp>
    </p:spTree>
    <p:extLst>
      <p:ext uri="{BB962C8B-B14F-4D97-AF65-F5344CB8AC3E}">
        <p14:creationId xmlns:p14="http://schemas.microsoft.com/office/powerpoint/2010/main" val="2385833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39</a:t>
            </a:fld>
            <a:endParaRPr lang="en-US" dirty="0"/>
          </a:p>
        </p:txBody>
      </p:sp>
    </p:spTree>
    <p:extLst>
      <p:ext uri="{BB962C8B-B14F-4D97-AF65-F5344CB8AC3E}">
        <p14:creationId xmlns:p14="http://schemas.microsoft.com/office/powerpoint/2010/main" val="4123365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40</a:t>
            </a:fld>
            <a:endParaRPr lang="en-US" dirty="0"/>
          </a:p>
        </p:txBody>
      </p:sp>
    </p:spTree>
    <p:extLst>
      <p:ext uri="{BB962C8B-B14F-4D97-AF65-F5344CB8AC3E}">
        <p14:creationId xmlns:p14="http://schemas.microsoft.com/office/powerpoint/2010/main" val="3772922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42</a:t>
            </a:fld>
            <a:endParaRPr lang="en-US" dirty="0"/>
          </a:p>
        </p:txBody>
      </p:sp>
    </p:spTree>
    <p:extLst>
      <p:ext uri="{BB962C8B-B14F-4D97-AF65-F5344CB8AC3E}">
        <p14:creationId xmlns:p14="http://schemas.microsoft.com/office/powerpoint/2010/main" val="33028790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43</a:t>
            </a:fld>
            <a:endParaRPr lang="en-US" dirty="0"/>
          </a:p>
        </p:txBody>
      </p:sp>
    </p:spTree>
    <p:extLst>
      <p:ext uri="{BB962C8B-B14F-4D97-AF65-F5344CB8AC3E}">
        <p14:creationId xmlns:p14="http://schemas.microsoft.com/office/powerpoint/2010/main" val="3060289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44</a:t>
            </a:fld>
            <a:endParaRPr lang="en-US" dirty="0"/>
          </a:p>
        </p:txBody>
      </p:sp>
    </p:spTree>
    <p:extLst>
      <p:ext uri="{BB962C8B-B14F-4D97-AF65-F5344CB8AC3E}">
        <p14:creationId xmlns:p14="http://schemas.microsoft.com/office/powerpoint/2010/main" val="21972200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45</a:t>
            </a:fld>
            <a:endParaRPr lang="en-US" dirty="0"/>
          </a:p>
        </p:txBody>
      </p:sp>
    </p:spTree>
    <p:extLst>
      <p:ext uri="{BB962C8B-B14F-4D97-AF65-F5344CB8AC3E}">
        <p14:creationId xmlns:p14="http://schemas.microsoft.com/office/powerpoint/2010/main" val="2759473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46</a:t>
            </a:fld>
            <a:endParaRPr lang="en-US" dirty="0"/>
          </a:p>
        </p:txBody>
      </p:sp>
    </p:spTree>
    <p:extLst>
      <p:ext uri="{BB962C8B-B14F-4D97-AF65-F5344CB8AC3E}">
        <p14:creationId xmlns:p14="http://schemas.microsoft.com/office/powerpoint/2010/main" val="1399994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4</a:t>
            </a:fld>
            <a:endParaRPr lang="en-US" dirty="0"/>
          </a:p>
        </p:txBody>
      </p:sp>
    </p:spTree>
    <p:extLst>
      <p:ext uri="{BB962C8B-B14F-4D97-AF65-F5344CB8AC3E}">
        <p14:creationId xmlns:p14="http://schemas.microsoft.com/office/powerpoint/2010/main" val="1865202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48</a:t>
            </a:fld>
            <a:endParaRPr lang="en-US" dirty="0"/>
          </a:p>
        </p:txBody>
      </p:sp>
    </p:spTree>
    <p:extLst>
      <p:ext uri="{BB962C8B-B14F-4D97-AF65-F5344CB8AC3E}">
        <p14:creationId xmlns:p14="http://schemas.microsoft.com/office/powerpoint/2010/main" val="35134058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49</a:t>
            </a:fld>
            <a:endParaRPr lang="en-US" dirty="0"/>
          </a:p>
        </p:txBody>
      </p:sp>
    </p:spTree>
    <p:extLst>
      <p:ext uri="{BB962C8B-B14F-4D97-AF65-F5344CB8AC3E}">
        <p14:creationId xmlns:p14="http://schemas.microsoft.com/office/powerpoint/2010/main" val="753302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50</a:t>
            </a:fld>
            <a:endParaRPr lang="en-US" dirty="0"/>
          </a:p>
        </p:txBody>
      </p:sp>
    </p:spTree>
    <p:extLst>
      <p:ext uri="{BB962C8B-B14F-4D97-AF65-F5344CB8AC3E}">
        <p14:creationId xmlns:p14="http://schemas.microsoft.com/office/powerpoint/2010/main" val="35521939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51</a:t>
            </a:fld>
            <a:endParaRPr lang="en-US" dirty="0"/>
          </a:p>
        </p:txBody>
      </p:sp>
    </p:spTree>
    <p:extLst>
      <p:ext uri="{BB962C8B-B14F-4D97-AF65-F5344CB8AC3E}">
        <p14:creationId xmlns:p14="http://schemas.microsoft.com/office/powerpoint/2010/main" val="1364607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52</a:t>
            </a:fld>
            <a:endParaRPr lang="en-US" dirty="0"/>
          </a:p>
        </p:txBody>
      </p:sp>
    </p:spTree>
    <p:extLst>
      <p:ext uri="{BB962C8B-B14F-4D97-AF65-F5344CB8AC3E}">
        <p14:creationId xmlns:p14="http://schemas.microsoft.com/office/powerpoint/2010/main" val="2364498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53</a:t>
            </a:fld>
            <a:endParaRPr lang="en-US" dirty="0"/>
          </a:p>
        </p:txBody>
      </p:sp>
    </p:spTree>
    <p:extLst>
      <p:ext uri="{BB962C8B-B14F-4D97-AF65-F5344CB8AC3E}">
        <p14:creationId xmlns:p14="http://schemas.microsoft.com/office/powerpoint/2010/main" val="40300785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54</a:t>
            </a:fld>
            <a:endParaRPr lang="en-US" dirty="0"/>
          </a:p>
        </p:txBody>
      </p:sp>
    </p:spTree>
    <p:extLst>
      <p:ext uri="{BB962C8B-B14F-4D97-AF65-F5344CB8AC3E}">
        <p14:creationId xmlns:p14="http://schemas.microsoft.com/office/powerpoint/2010/main" val="2238650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55</a:t>
            </a:fld>
            <a:endParaRPr lang="en-US" dirty="0"/>
          </a:p>
        </p:txBody>
      </p:sp>
    </p:spTree>
    <p:extLst>
      <p:ext uri="{BB962C8B-B14F-4D97-AF65-F5344CB8AC3E}">
        <p14:creationId xmlns:p14="http://schemas.microsoft.com/office/powerpoint/2010/main" val="23820690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56</a:t>
            </a:fld>
            <a:endParaRPr lang="en-US" dirty="0"/>
          </a:p>
        </p:txBody>
      </p:sp>
    </p:spTree>
    <p:extLst>
      <p:ext uri="{BB962C8B-B14F-4D97-AF65-F5344CB8AC3E}">
        <p14:creationId xmlns:p14="http://schemas.microsoft.com/office/powerpoint/2010/main" val="18025584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57</a:t>
            </a:fld>
            <a:endParaRPr lang="en-US" dirty="0"/>
          </a:p>
        </p:txBody>
      </p:sp>
    </p:spTree>
    <p:extLst>
      <p:ext uri="{BB962C8B-B14F-4D97-AF65-F5344CB8AC3E}">
        <p14:creationId xmlns:p14="http://schemas.microsoft.com/office/powerpoint/2010/main" val="623940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5</a:t>
            </a:fld>
            <a:endParaRPr lang="en-US" dirty="0"/>
          </a:p>
        </p:txBody>
      </p:sp>
    </p:spTree>
    <p:extLst>
      <p:ext uri="{BB962C8B-B14F-4D97-AF65-F5344CB8AC3E}">
        <p14:creationId xmlns:p14="http://schemas.microsoft.com/office/powerpoint/2010/main" val="1704330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59</a:t>
            </a:fld>
            <a:endParaRPr lang="en-US" dirty="0"/>
          </a:p>
        </p:txBody>
      </p:sp>
    </p:spTree>
    <p:extLst>
      <p:ext uri="{BB962C8B-B14F-4D97-AF65-F5344CB8AC3E}">
        <p14:creationId xmlns:p14="http://schemas.microsoft.com/office/powerpoint/2010/main" val="9409188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60</a:t>
            </a:fld>
            <a:endParaRPr lang="en-US" dirty="0"/>
          </a:p>
        </p:txBody>
      </p:sp>
    </p:spTree>
    <p:extLst>
      <p:ext uri="{BB962C8B-B14F-4D97-AF65-F5344CB8AC3E}">
        <p14:creationId xmlns:p14="http://schemas.microsoft.com/office/powerpoint/2010/main" val="10019377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B270D-091D-4ED2-8C85-0898DD7D9F21}" type="slidenum">
              <a:rPr lang="en-US" smtClean="0"/>
              <a:t>61</a:t>
            </a:fld>
            <a:endParaRPr lang="en-US" dirty="0"/>
          </a:p>
        </p:txBody>
      </p:sp>
    </p:spTree>
    <p:extLst>
      <p:ext uri="{BB962C8B-B14F-4D97-AF65-F5344CB8AC3E}">
        <p14:creationId xmlns:p14="http://schemas.microsoft.com/office/powerpoint/2010/main" val="3757332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7</a:t>
            </a:fld>
            <a:endParaRPr lang="en-US" dirty="0"/>
          </a:p>
        </p:txBody>
      </p:sp>
    </p:spTree>
    <p:extLst>
      <p:ext uri="{BB962C8B-B14F-4D97-AF65-F5344CB8AC3E}">
        <p14:creationId xmlns:p14="http://schemas.microsoft.com/office/powerpoint/2010/main" val="2419335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9</a:t>
            </a:fld>
            <a:endParaRPr lang="en-US" dirty="0"/>
          </a:p>
        </p:txBody>
      </p:sp>
    </p:spTree>
    <p:extLst>
      <p:ext uri="{BB962C8B-B14F-4D97-AF65-F5344CB8AC3E}">
        <p14:creationId xmlns:p14="http://schemas.microsoft.com/office/powerpoint/2010/main" val="161701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12</a:t>
            </a:fld>
            <a:endParaRPr lang="en-US" dirty="0"/>
          </a:p>
        </p:txBody>
      </p:sp>
    </p:spTree>
    <p:extLst>
      <p:ext uri="{BB962C8B-B14F-4D97-AF65-F5344CB8AC3E}">
        <p14:creationId xmlns:p14="http://schemas.microsoft.com/office/powerpoint/2010/main" val="828775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2FDEA-03A1-4F6D-A72C-F016AC56B49F}" type="slidenum">
              <a:rPr lang="en-US" smtClean="0"/>
              <a:t>14</a:t>
            </a:fld>
            <a:endParaRPr lang="en-US" dirty="0"/>
          </a:p>
        </p:txBody>
      </p:sp>
    </p:spTree>
    <p:extLst>
      <p:ext uri="{BB962C8B-B14F-4D97-AF65-F5344CB8AC3E}">
        <p14:creationId xmlns:p14="http://schemas.microsoft.com/office/powerpoint/2010/main" val="836316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785251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18381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0318446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C0FA93-7C0D-4CC0-BB42-DF569688ED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462643" y="995761"/>
            <a:ext cx="5160757" cy="2972990"/>
          </a:xfrm>
        </p:spPr>
        <p:txBody>
          <a:bodyPr>
            <a:noAutofit/>
          </a:bodyPr>
          <a:lstStyle>
            <a:lvl1pPr algn="ctr">
              <a:defRPr sz="4800"/>
            </a:lvl1pPr>
          </a:lstStyle>
          <a:p>
            <a:r>
              <a:rPr lang="en-US" dirty="0"/>
              <a:t>Click to add title</a:t>
            </a:r>
          </a:p>
        </p:txBody>
      </p:sp>
      <p:sp>
        <p:nvSpPr>
          <p:cNvPr id="20" name="Subtitle 7">
            <a:extLst>
              <a:ext uri="{FF2B5EF4-FFF2-40B4-BE49-F238E27FC236}">
                <a16:creationId xmlns:a16="http://schemas.microsoft.com/office/drawing/2014/main" id="{C2777538-58E6-494C-A27B-B70346B0F395}"/>
              </a:ext>
            </a:extLst>
          </p:cNvPr>
          <p:cNvSpPr>
            <a:spLocks noGrp="1"/>
          </p:cNvSpPr>
          <p:nvPr>
            <p:ph type="subTitle" idx="1" hasCustomPrompt="1"/>
          </p:nvPr>
        </p:nvSpPr>
        <p:spPr>
          <a:xfrm>
            <a:off x="462643" y="4081727"/>
            <a:ext cx="5160757" cy="1780513"/>
          </a:xfrm>
        </p:spPr>
        <p:txBody>
          <a:bodyPr anchor="t" anchorCtr="0">
            <a:noAutofit/>
          </a:bodyPr>
          <a:lstStyle>
            <a:lvl1pPr marL="0" indent="0" algn="ctr">
              <a:buNone/>
              <a:defRPr lang="en-US" sz="1800" kern="1200" cap="all" spc="300" dirty="0">
                <a:solidFill>
                  <a:schemeClr val="tx1">
                    <a:alpha val="60000"/>
                  </a:schemeClr>
                </a:solidFill>
                <a:latin typeface="+mn-lt"/>
                <a:ea typeface="+mn-ea"/>
                <a:cs typeface="+mn-cs"/>
              </a:defRPr>
            </a:lvl1pPr>
          </a:lstStyle>
          <a:p>
            <a:r>
              <a:rPr lang="en-US" dirty="0">
                <a:cs typeface="Calibri"/>
              </a:rPr>
              <a:t>Click to add subtitle</a:t>
            </a:r>
            <a:endParaRPr lang="en-US" dirty="0"/>
          </a:p>
        </p:txBody>
      </p:sp>
      <p:grpSp>
        <p:nvGrpSpPr>
          <p:cNvPr id="4" name="Group 3">
            <a:extLst>
              <a:ext uri="{FF2B5EF4-FFF2-40B4-BE49-F238E27FC236}">
                <a16:creationId xmlns:a16="http://schemas.microsoft.com/office/drawing/2014/main" id="{741D5DFE-8F3F-B784-41B0-31F1C534B8CF}"/>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1939998" y="5634038"/>
            <a:ext cx="2216150" cy="1177924"/>
            <a:chOff x="4987925" y="2840038"/>
            <a:chExt cx="2216150" cy="1177924"/>
          </a:xfrm>
        </p:grpSpPr>
        <p:sp>
          <p:nvSpPr>
            <p:cNvPr id="5" name="Rectangle 4">
              <a:extLst>
                <a:ext uri="{FF2B5EF4-FFF2-40B4-BE49-F238E27FC236}">
                  <a16:creationId xmlns:a16="http://schemas.microsoft.com/office/drawing/2014/main" id="{C78FF8C9-13C5-56E2-15F0-726312FF5E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14867E99-B662-B6E9-E6E5-C3407AF4191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19" name="Group 18">
                <a:extLst>
                  <a:ext uri="{FF2B5EF4-FFF2-40B4-BE49-F238E27FC236}">
                    <a16:creationId xmlns:a16="http://schemas.microsoft.com/office/drawing/2014/main" id="{17278895-DA26-C127-87C0-697FD9488C98}"/>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27" name="Freeform 68">
                  <a:extLst>
                    <a:ext uri="{FF2B5EF4-FFF2-40B4-BE49-F238E27FC236}">
                      <a16:creationId xmlns:a16="http://schemas.microsoft.com/office/drawing/2014/main" id="{830A98F7-AE8F-57AF-4A98-D9FDD5E348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9">
                  <a:extLst>
                    <a:ext uri="{FF2B5EF4-FFF2-40B4-BE49-F238E27FC236}">
                      <a16:creationId xmlns:a16="http://schemas.microsoft.com/office/drawing/2014/main" id="{04E85AAB-DBFC-9EFB-0839-BD3BF907CB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Line 70">
                  <a:extLst>
                    <a:ext uri="{FF2B5EF4-FFF2-40B4-BE49-F238E27FC236}">
                      <a16:creationId xmlns:a16="http://schemas.microsoft.com/office/drawing/2014/main" id="{FB82D752-7675-919F-1F4E-A662D638CA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0">
                <a:extLst>
                  <a:ext uri="{FF2B5EF4-FFF2-40B4-BE49-F238E27FC236}">
                    <a16:creationId xmlns:a16="http://schemas.microsoft.com/office/drawing/2014/main" id="{2315DAC7-8F1F-7516-6093-EF240456E26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22" name="Freeform 68">
                  <a:extLst>
                    <a:ext uri="{FF2B5EF4-FFF2-40B4-BE49-F238E27FC236}">
                      <a16:creationId xmlns:a16="http://schemas.microsoft.com/office/drawing/2014/main" id="{8784DA3A-66FB-8A56-0830-9C7BAE1BD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69">
                  <a:extLst>
                    <a:ext uri="{FF2B5EF4-FFF2-40B4-BE49-F238E27FC236}">
                      <a16:creationId xmlns:a16="http://schemas.microsoft.com/office/drawing/2014/main" id="{17465245-FA5B-23A6-733F-92E4C7D22B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Line 70">
                  <a:extLst>
                    <a:ext uri="{FF2B5EF4-FFF2-40B4-BE49-F238E27FC236}">
                      <a16:creationId xmlns:a16="http://schemas.microsoft.com/office/drawing/2014/main" id="{E5934380-F9D4-5C01-360B-793C27BC6B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30" name="Group 29">
            <a:extLst>
              <a:ext uri="{FF2B5EF4-FFF2-40B4-BE49-F238E27FC236}">
                <a16:creationId xmlns:a16="http://schemas.microsoft.com/office/drawing/2014/main" id="{DCD2A0D6-CCC5-0E52-3DEA-FC7EDC9C493E}"/>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rot="10800000">
            <a:off x="1939998" y="49440"/>
            <a:ext cx="2216150" cy="1177924"/>
            <a:chOff x="4987925" y="2840038"/>
            <a:chExt cx="2216150" cy="1177924"/>
          </a:xfrm>
        </p:grpSpPr>
        <p:sp>
          <p:nvSpPr>
            <p:cNvPr id="31" name="Rectangle 30">
              <a:extLst>
                <a:ext uri="{FF2B5EF4-FFF2-40B4-BE49-F238E27FC236}">
                  <a16:creationId xmlns:a16="http://schemas.microsoft.com/office/drawing/2014/main" id="{5952F4BA-7236-1B1C-5216-B9BE515C7C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4555DC04-CCBE-6784-2184-F53E6BB5E1D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33" name="Group 32">
                <a:extLst>
                  <a:ext uri="{FF2B5EF4-FFF2-40B4-BE49-F238E27FC236}">
                    <a16:creationId xmlns:a16="http://schemas.microsoft.com/office/drawing/2014/main" id="{0B9A340D-1663-7DA9-73AE-9B675EF5022F}"/>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38" name="Freeform 68">
                  <a:extLst>
                    <a:ext uri="{FF2B5EF4-FFF2-40B4-BE49-F238E27FC236}">
                      <a16:creationId xmlns:a16="http://schemas.microsoft.com/office/drawing/2014/main" id="{79252168-D1D9-C3CD-EFC8-41C970A058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69">
                  <a:extLst>
                    <a:ext uri="{FF2B5EF4-FFF2-40B4-BE49-F238E27FC236}">
                      <a16:creationId xmlns:a16="http://schemas.microsoft.com/office/drawing/2014/main" id="{BD3D9A06-E42E-5D13-8785-3C0D11DE16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Line 70">
                  <a:extLst>
                    <a:ext uri="{FF2B5EF4-FFF2-40B4-BE49-F238E27FC236}">
                      <a16:creationId xmlns:a16="http://schemas.microsoft.com/office/drawing/2014/main" id="{21834AF8-71F0-5841-4EC6-634FD9FE38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4" name="Group 33">
                <a:extLst>
                  <a:ext uri="{FF2B5EF4-FFF2-40B4-BE49-F238E27FC236}">
                    <a16:creationId xmlns:a16="http://schemas.microsoft.com/office/drawing/2014/main" id="{2D1C1DDF-35C6-613D-DA7C-81FC3E0E96A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35" name="Freeform 68">
                  <a:extLst>
                    <a:ext uri="{FF2B5EF4-FFF2-40B4-BE49-F238E27FC236}">
                      <a16:creationId xmlns:a16="http://schemas.microsoft.com/office/drawing/2014/main" id="{F63E067E-30E2-CF93-0F3E-7766C716D4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69">
                  <a:extLst>
                    <a:ext uri="{FF2B5EF4-FFF2-40B4-BE49-F238E27FC236}">
                      <a16:creationId xmlns:a16="http://schemas.microsoft.com/office/drawing/2014/main" id="{E1121437-B5EB-87F8-77CC-3B28244521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Line 70">
                  <a:extLst>
                    <a:ext uri="{FF2B5EF4-FFF2-40B4-BE49-F238E27FC236}">
                      <a16:creationId xmlns:a16="http://schemas.microsoft.com/office/drawing/2014/main" id="{0FC3E6C1-F30C-BEBC-7EBD-1D93DCD05B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24" name="Picture Placeholder 23">
            <a:extLst>
              <a:ext uri="{FF2B5EF4-FFF2-40B4-BE49-F238E27FC236}">
                <a16:creationId xmlns:a16="http://schemas.microsoft.com/office/drawing/2014/main" id="{C9D32952-2D0C-4A3E-9354-E014C717894E}"/>
              </a:ext>
            </a:extLst>
          </p:cNvPr>
          <p:cNvSpPr>
            <a:spLocks noGrp="1"/>
          </p:cNvSpPr>
          <p:nvPr>
            <p:ph type="pic" sz="quarter" idx="13" hasCustomPrompt="1"/>
          </p:nvPr>
        </p:nvSpPr>
        <p:spPr>
          <a:xfrm>
            <a:off x="6654800" y="430213"/>
            <a:ext cx="4995863" cy="5997574"/>
          </a:xfrm>
        </p:spPr>
        <p:txBody>
          <a:bodyPr>
            <a:normAutofit/>
          </a:bodyPr>
          <a:lstStyle>
            <a:lvl1pPr marL="0" indent="0" algn="ctr">
              <a:buNone/>
              <a:defRPr sz="1600"/>
            </a:lvl1pPr>
          </a:lstStyle>
          <a:p>
            <a:r>
              <a:rPr lang="en-US" dirty="0"/>
              <a:t>Click to add picture</a:t>
            </a:r>
          </a:p>
        </p:txBody>
      </p:sp>
    </p:spTree>
    <p:extLst>
      <p:ext uri="{BB962C8B-B14F-4D97-AF65-F5344CB8AC3E}">
        <p14:creationId xmlns:p14="http://schemas.microsoft.com/office/powerpoint/2010/main" val="2824389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7D905AD-2C09-A80F-FBF0-4F45A7A148CC}"/>
              </a:ext>
            </a:extLst>
          </p:cNvPr>
          <p:cNvSpPr>
            <a:spLocks noGrp="1"/>
          </p:cNvSpPr>
          <p:nvPr>
            <p:ph type="title" hasCustomPrompt="1"/>
          </p:nvPr>
        </p:nvSpPr>
        <p:spPr>
          <a:xfrm>
            <a:off x="568163" y="400049"/>
            <a:ext cx="8647721" cy="1185045"/>
          </a:xfrm>
        </p:spPr>
        <p:txBody>
          <a:bodyPr lIns="0">
            <a:normAutofit/>
          </a:bodyPr>
          <a:lstStyle>
            <a:lvl1pPr>
              <a:defRPr sz="3600"/>
            </a:lvl1pPr>
          </a:lstStyle>
          <a:p>
            <a:r>
              <a:rPr lang="en-US" dirty="0"/>
              <a:t>Click to add title</a:t>
            </a:r>
          </a:p>
        </p:txBody>
      </p:sp>
      <p:sp>
        <p:nvSpPr>
          <p:cNvPr id="10" name="Content Placeholder 2">
            <a:extLst>
              <a:ext uri="{FF2B5EF4-FFF2-40B4-BE49-F238E27FC236}">
                <a16:creationId xmlns:a16="http://schemas.microsoft.com/office/drawing/2014/main" id="{76F87AC4-493F-1EB8-D127-C21530FA824E}"/>
              </a:ext>
            </a:extLst>
          </p:cNvPr>
          <p:cNvSpPr>
            <a:spLocks noGrp="1"/>
          </p:cNvSpPr>
          <p:nvPr>
            <p:ph idx="10" hasCustomPrompt="1"/>
          </p:nvPr>
        </p:nvSpPr>
        <p:spPr>
          <a:xfrm>
            <a:off x="568163" y="1997132"/>
            <a:ext cx="8652793" cy="4232218"/>
          </a:xfrm>
        </p:spPr>
        <p:txBody>
          <a:bodyPr lIns="0">
            <a:normAutofit/>
          </a:bodyPr>
          <a:lstStyle>
            <a:lvl1pPr marL="285750" indent="-285750">
              <a:lnSpc>
                <a:spcPct val="130000"/>
              </a:lnSpc>
              <a:buFont typeface="Arial" panose="020B0604020202020204" pitchFamily="34" charset="0"/>
              <a:buChar char="•"/>
              <a:defRPr sz="1800"/>
            </a:lvl1pPr>
            <a:lvl2pPr marL="645750" indent="-285750">
              <a:lnSpc>
                <a:spcPct val="130000"/>
              </a:lnSpc>
              <a:buFont typeface="Arial" panose="020B0604020202020204" pitchFamily="34" charset="0"/>
              <a:buChar char="•"/>
              <a:defRPr sz="1800"/>
            </a:lvl2pPr>
            <a:lvl3pPr marL="1005750" indent="-285750">
              <a:lnSpc>
                <a:spcPct val="130000"/>
              </a:lnSpc>
              <a:buFont typeface="Arial" panose="020B0604020202020204" pitchFamily="34" charset="0"/>
              <a:buChar char="•"/>
              <a:defRPr sz="1800"/>
            </a:lvl3pPr>
            <a:lvl4pPr marL="1365750" indent="-285750">
              <a:lnSpc>
                <a:spcPct val="130000"/>
              </a:lnSpc>
              <a:buFont typeface="Arial" panose="020B0604020202020204" pitchFamily="34" charset="0"/>
              <a:buChar char="•"/>
              <a:defRPr sz="1800"/>
            </a:lvl4pPr>
            <a:lvl5pPr marL="1725750" indent="-285750">
              <a:lnSpc>
                <a:spcPct val="130000"/>
              </a:lnSpc>
              <a:buFont typeface="Arial" panose="020B0604020202020204" pitchFamily="34" charset="0"/>
              <a:buChar char="•"/>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CBBE6897-C551-2BCB-F552-C4B761D2C77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9757063" y="457964"/>
            <a:ext cx="2211229" cy="2707415"/>
            <a:chOff x="9728105" y="457964"/>
            <a:chExt cx="2211229" cy="2707415"/>
          </a:xfrm>
        </p:grpSpPr>
        <p:grpSp>
          <p:nvGrpSpPr>
            <p:cNvPr id="50" name="Group 49">
              <a:extLst>
                <a:ext uri="{FF2B5EF4-FFF2-40B4-BE49-F238E27FC236}">
                  <a16:creationId xmlns:a16="http://schemas.microsoft.com/office/drawing/2014/main" id="{C8215B7C-A98D-6F6C-9039-6F2AAEEFDDDA}"/>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184D4E7B-7775-1603-2C3F-5C265357728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6F97B093-B348-8A25-789A-743A43E90385}"/>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732DEA9-6233-9CDE-64C6-744FC6CD6E48}"/>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9274C521-E533-D3E5-CE64-E3A3AEC0FE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2C69CF99-91AA-9E24-24AE-5A89748B46E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A35D6C12-B227-D277-0499-FA2765DB20A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01FCD87F-4621-47F3-CC5C-A1A8F67332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CA7C3364-8305-C08F-4132-18DA2D39BF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18093390-6F0E-5ED5-5DAF-40FF11548946}"/>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52" name="Group 51">
                <a:extLst>
                  <a:ext uri="{FF2B5EF4-FFF2-40B4-BE49-F238E27FC236}">
                    <a16:creationId xmlns:a16="http://schemas.microsoft.com/office/drawing/2014/main" id="{CEAA9FA7-0165-F161-72DC-F2E001FCF3A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9F185D91-004D-5474-3DD0-9153A2AEA2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D995CD54-9374-D2B3-957D-6925B750A69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EDCD4830-6A47-A59E-6569-B352E6D6617F}"/>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cxnSp>
        <p:nvCxnSpPr>
          <p:cNvPr id="89" name="Straight Connector 88">
            <a:extLst>
              <a:ext uri="{FF2B5EF4-FFF2-40B4-BE49-F238E27FC236}">
                <a16:creationId xmlns:a16="http://schemas.microsoft.com/office/drawing/2014/main" id="{000E8D63-E827-790A-519A-B36BFBDEB4B5}"/>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68163"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33" name="Group 132">
            <a:extLst>
              <a:ext uri="{FF2B5EF4-FFF2-40B4-BE49-F238E27FC236}">
                <a16:creationId xmlns:a16="http://schemas.microsoft.com/office/drawing/2014/main" id="{A908D1ED-4589-9577-8D42-858F2E0054C9}"/>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V="1">
            <a:off x="9740417" y="3721100"/>
            <a:ext cx="2211229" cy="2707415"/>
            <a:chOff x="9728105" y="457964"/>
            <a:chExt cx="2211229" cy="2707415"/>
          </a:xfrm>
        </p:grpSpPr>
        <p:grpSp>
          <p:nvGrpSpPr>
            <p:cNvPr id="134" name="Group 133">
              <a:extLst>
                <a:ext uri="{FF2B5EF4-FFF2-40B4-BE49-F238E27FC236}">
                  <a16:creationId xmlns:a16="http://schemas.microsoft.com/office/drawing/2014/main" id="{2657C24A-988F-290D-0D82-858C3E574A3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40" name="Group 139">
                <a:extLst>
                  <a:ext uri="{FF2B5EF4-FFF2-40B4-BE49-F238E27FC236}">
                    <a16:creationId xmlns:a16="http://schemas.microsoft.com/office/drawing/2014/main" id="{3AB3F4C6-5635-3075-CCEA-4675932DD47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44" name="Straight Connector 143">
                  <a:extLst>
                    <a:ext uri="{FF2B5EF4-FFF2-40B4-BE49-F238E27FC236}">
                      <a16:creationId xmlns:a16="http://schemas.microsoft.com/office/drawing/2014/main" id="{02F5D12D-62A1-0F12-12B0-572BA5657EF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47EADA3-585F-FC49-7481-AF5B4DA0939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46" name="Rectangle 30">
                  <a:extLst>
                    <a:ext uri="{FF2B5EF4-FFF2-40B4-BE49-F238E27FC236}">
                      <a16:creationId xmlns:a16="http://schemas.microsoft.com/office/drawing/2014/main" id="{DFB52899-BBD4-527C-5990-88BF84565D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30">
                  <a:extLst>
                    <a:ext uri="{FF2B5EF4-FFF2-40B4-BE49-F238E27FC236}">
                      <a16:creationId xmlns:a16="http://schemas.microsoft.com/office/drawing/2014/main" id="{653A3527-A6E3-89A6-71ED-9A7D8EBA4C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1" name="Group 140">
                <a:extLst>
                  <a:ext uri="{FF2B5EF4-FFF2-40B4-BE49-F238E27FC236}">
                    <a16:creationId xmlns:a16="http://schemas.microsoft.com/office/drawing/2014/main" id="{CD03B7A9-CD70-40B9-650E-43C78D4F16F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42" name="Freeform: Shape 141">
                  <a:extLst>
                    <a:ext uri="{FF2B5EF4-FFF2-40B4-BE49-F238E27FC236}">
                      <a16:creationId xmlns:a16="http://schemas.microsoft.com/office/drawing/2014/main" id="{451CBB11-40F3-F130-BA91-6311C58CB1B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3" name="Freeform: Shape 142">
                  <a:extLst>
                    <a:ext uri="{FF2B5EF4-FFF2-40B4-BE49-F238E27FC236}">
                      <a16:creationId xmlns:a16="http://schemas.microsoft.com/office/drawing/2014/main" id="{2CCB9535-280C-59F1-2408-AFAD8D1BE2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5" name="Group 134">
              <a:extLst>
                <a:ext uri="{FF2B5EF4-FFF2-40B4-BE49-F238E27FC236}">
                  <a16:creationId xmlns:a16="http://schemas.microsoft.com/office/drawing/2014/main" id="{44493786-0B0A-24D5-26A9-8E820E6AB8F3}"/>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136" name="Group 135">
                <a:extLst>
                  <a:ext uri="{FF2B5EF4-FFF2-40B4-BE49-F238E27FC236}">
                    <a16:creationId xmlns:a16="http://schemas.microsoft.com/office/drawing/2014/main" id="{F66FA07F-4726-2875-B812-6BCC5ABCC25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38" name="Freeform 68">
                  <a:extLst>
                    <a:ext uri="{FF2B5EF4-FFF2-40B4-BE49-F238E27FC236}">
                      <a16:creationId xmlns:a16="http://schemas.microsoft.com/office/drawing/2014/main" id="{A3457F2F-D92C-2F19-7ECB-5110F6A2BB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9" name="Freeform 69">
                  <a:extLst>
                    <a:ext uri="{FF2B5EF4-FFF2-40B4-BE49-F238E27FC236}">
                      <a16:creationId xmlns:a16="http://schemas.microsoft.com/office/drawing/2014/main" id="{6ABA0333-6EC3-6BEF-E476-C0072364AA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37" name="Line 70">
                <a:extLst>
                  <a:ext uri="{FF2B5EF4-FFF2-40B4-BE49-F238E27FC236}">
                    <a16:creationId xmlns:a16="http://schemas.microsoft.com/office/drawing/2014/main" id="{D9E689F1-3CC0-2CE6-27B1-34AA1949B9CB}"/>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6" name="Date Placeholder 3">
            <a:extLst>
              <a:ext uri="{FF2B5EF4-FFF2-40B4-BE49-F238E27FC236}">
                <a16:creationId xmlns:a16="http://schemas.microsoft.com/office/drawing/2014/main" id="{6811096D-7051-CD8E-3C9B-63077216B6FE}"/>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7" name="Footer Placeholder 6">
            <a:extLst>
              <a:ext uri="{FF2B5EF4-FFF2-40B4-BE49-F238E27FC236}">
                <a16:creationId xmlns:a16="http://schemas.microsoft.com/office/drawing/2014/main" id="{83375748-D6D7-A497-C19F-581BC09345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Slide Number Placeholder 5">
            <a:extLst>
              <a:ext uri="{FF2B5EF4-FFF2-40B4-BE49-F238E27FC236}">
                <a16:creationId xmlns:a16="http://schemas.microsoft.com/office/drawing/2014/main" id="{31AC1AD6-D101-6CA6-45FC-DC48C0F32DC9}"/>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78445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2968408" y="1187450"/>
            <a:ext cx="6255903" cy="2996901"/>
          </a:xfrm>
        </p:spPr>
        <p:txBody>
          <a:bodyPr>
            <a:noAutofit/>
          </a:bodyPr>
          <a:lstStyle>
            <a:lvl1pPr algn="ctr">
              <a:defRPr sz="4800"/>
            </a:lvl1pPr>
          </a:lstStyle>
          <a:p>
            <a:r>
              <a:rPr lang="en-US" dirty="0"/>
              <a:t>Click to add title</a:t>
            </a:r>
          </a:p>
        </p:txBody>
      </p:sp>
      <p:sp>
        <p:nvSpPr>
          <p:cNvPr id="9" name="Content Placeholder 8">
            <a:extLst>
              <a:ext uri="{FF2B5EF4-FFF2-40B4-BE49-F238E27FC236}">
                <a16:creationId xmlns:a16="http://schemas.microsoft.com/office/drawing/2014/main" id="{1C6B76DB-2767-87C4-10EE-4BBBF2841129}"/>
              </a:ext>
            </a:extLst>
          </p:cNvPr>
          <p:cNvSpPr>
            <a:spLocks noGrp="1"/>
          </p:cNvSpPr>
          <p:nvPr>
            <p:ph sz="quarter" idx="10" hasCustomPrompt="1"/>
          </p:nvPr>
        </p:nvSpPr>
        <p:spPr>
          <a:xfrm>
            <a:off x="2286000" y="4557712"/>
            <a:ext cx="7659688" cy="1639275"/>
          </a:xfrm>
        </p:spPr>
        <p:txBody>
          <a:bodyPr/>
          <a:lstStyle>
            <a:lvl1pPr marL="0" indent="0" algn="ctr" defTabSz="914400" rtl="0" eaLnBrk="1" latinLnBrk="0" hangingPunct="1">
              <a:lnSpc>
                <a:spcPct val="130000"/>
              </a:lnSpc>
              <a:spcBef>
                <a:spcPts val="1000"/>
              </a:spcBef>
              <a:buClr>
                <a:schemeClr val="accent3"/>
              </a:buClr>
              <a:buFont typeface="Arial" panose="020B0604020202020204" pitchFamily="34" charset="0"/>
              <a:buNone/>
              <a:defRPr lang="en-US" sz="1800" kern="1200" cap="all" spc="300" dirty="0" smtClean="0">
                <a:solidFill>
                  <a:schemeClr val="tx1">
                    <a:alpha val="60000"/>
                  </a:schemeClr>
                </a:solidFill>
                <a:latin typeface="+mn-lt"/>
                <a:ea typeface="+mn-ea"/>
                <a:cs typeface="+mn-cs"/>
              </a:defRPr>
            </a:lvl1pPr>
            <a:lvl2pPr marL="360000" indent="0" algn="ctr">
              <a:buFont typeface="Arial" panose="020B0604020202020204" pitchFamily="34" charset="0"/>
              <a:buNone/>
              <a:defRPr/>
            </a:lvl2pPr>
          </a:lstStyle>
          <a:p>
            <a:pPr lvl="0"/>
            <a:r>
              <a:rPr lang="en-US" dirty="0"/>
              <a:t>Click to add text</a:t>
            </a:r>
          </a:p>
          <a:p>
            <a:pPr lvl="1"/>
            <a:endParaRPr lang="en-US" dirty="0"/>
          </a:p>
        </p:txBody>
      </p:sp>
      <p:grpSp>
        <p:nvGrpSpPr>
          <p:cNvPr id="3" name="Group 2">
            <a:extLst>
              <a:ext uri="{FF2B5EF4-FFF2-40B4-BE49-F238E27FC236}">
                <a16:creationId xmlns:a16="http://schemas.microsoft.com/office/drawing/2014/main" id="{99F4A9DA-0E0F-BB15-37FE-7C47230AF41A}"/>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 name="Group 3">
              <a:extLst>
                <a:ext uri="{FF2B5EF4-FFF2-40B4-BE49-F238E27FC236}">
                  <a16:creationId xmlns:a16="http://schemas.microsoft.com/office/drawing/2014/main" id="{A6D7EE9A-A325-1078-BB60-9FC75CAEB6E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38" name="Freeform 64">
                <a:extLst>
                  <a:ext uri="{FF2B5EF4-FFF2-40B4-BE49-F238E27FC236}">
                    <a16:creationId xmlns:a16="http://schemas.microsoft.com/office/drawing/2014/main" id="{E3B36E34-9750-EC15-036F-4B675C295AB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1">
                <a:extLst>
                  <a:ext uri="{FF2B5EF4-FFF2-40B4-BE49-F238E27FC236}">
                    <a16:creationId xmlns:a16="http://schemas.microsoft.com/office/drawing/2014/main" id="{06586384-27A4-246C-E62A-33558F884F5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0" name="Freeform 61">
                <a:extLst>
                  <a:ext uri="{FF2B5EF4-FFF2-40B4-BE49-F238E27FC236}">
                    <a16:creationId xmlns:a16="http://schemas.microsoft.com/office/drawing/2014/main" id="{5AA0A056-987B-0766-D8E8-C8D89A7EC7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1" name="Freeform 78">
                <a:extLst>
                  <a:ext uri="{FF2B5EF4-FFF2-40B4-BE49-F238E27FC236}">
                    <a16:creationId xmlns:a16="http://schemas.microsoft.com/office/drawing/2014/main" id="{B8359D64-1AAE-C3D6-1AEB-701A902686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2" name="Freeform 84">
                <a:extLst>
                  <a:ext uri="{FF2B5EF4-FFF2-40B4-BE49-F238E27FC236}">
                    <a16:creationId xmlns:a16="http://schemas.microsoft.com/office/drawing/2014/main" id="{40C577F2-9B8C-9987-0FDA-0B46E995AE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Freeform 87">
                <a:extLst>
                  <a:ext uri="{FF2B5EF4-FFF2-40B4-BE49-F238E27FC236}">
                    <a16:creationId xmlns:a16="http://schemas.microsoft.com/office/drawing/2014/main" id="{E4A8A441-14F2-1181-7C03-9AF4D75DE0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4" name="Freeform 60">
                <a:extLst>
                  <a:ext uri="{FF2B5EF4-FFF2-40B4-BE49-F238E27FC236}">
                    <a16:creationId xmlns:a16="http://schemas.microsoft.com/office/drawing/2014/main" id="{3A0F5B06-DAD1-414A-4045-AC177880096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5" name="Freeform 59">
                <a:extLst>
                  <a:ext uri="{FF2B5EF4-FFF2-40B4-BE49-F238E27FC236}">
                    <a16:creationId xmlns:a16="http://schemas.microsoft.com/office/drawing/2014/main" id="{6EAB1EB7-4688-82CC-051F-DB66DE38B8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6" name="Freeform 62">
                <a:extLst>
                  <a:ext uri="{FF2B5EF4-FFF2-40B4-BE49-F238E27FC236}">
                    <a16:creationId xmlns:a16="http://schemas.microsoft.com/office/drawing/2014/main" id="{A9AB2401-8BD6-D082-7D34-198A6545D1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7" name="Freeform 65">
                <a:extLst>
                  <a:ext uri="{FF2B5EF4-FFF2-40B4-BE49-F238E27FC236}">
                    <a16:creationId xmlns:a16="http://schemas.microsoft.com/office/drawing/2014/main" id="{3A90FDBC-4B7A-EDE5-0D04-338D0D44656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8" name="Freeform 79">
                <a:extLst>
                  <a:ext uri="{FF2B5EF4-FFF2-40B4-BE49-F238E27FC236}">
                    <a16:creationId xmlns:a16="http://schemas.microsoft.com/office/drawing/2014/main" id="{A8D3C6B9-6FD6-25DA-E318-38517D1729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Freeform 82">
                <a:extLst>
                  <a:ext uri="{FF2B5EF4-FFF2-40B4-BE49-F238E27FC236}">
                    <a16:creationId xmlns:a16="http://schemas.microsoft.com/office/drawing/2014/main" id="{7B45605F-50DD-B936-79D0-4D5D3DCCF60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Freeform 85">
                <a:extLst>
                  <a:ext uri="{FF2B5EF4-FFF2-40B4-BE49-F238E27FC236}">
                    <a16:creationId xmlns:a16="http://schemas.microsoft.com/office/drawing/2014/main" id="{AA2CCC3A-D444-734A-6925-5778565003F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Freeform 88">
                <a:extLst>
                  <a:ext uri="{FF2B5EF4-FFF2-40B4-BE49-F238E27FC236}">
                    <a16:creationId xmlns:a16="http://schemas.microsoft.com/office/drawing/2014/main" id="{A2BD9A0D-1346-B3F5-7383-79EB805ABD5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52" name="Group 51">
                <a:extLst>
                  <a:ext uri="{FF2B5EF4-FFF2-40B4-BE49-F238E27FC236}">
                    <a16:creationId xmlns:a16="http://schemas.microsoft.com/office/drawing/2014/main" id="{16EB22E5-C3DE-A015-B732-9C99977BB77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53" name="Line 63">
                  <a:extLst>
                    <a:ext uri="{FF2B5EF4-FFF2-40B4-BE49-F238E27FC236}">
                      <a16:creationId xmlns:a16="http://schemas.microsoft.com/office/drawing/2014/main" id="{93CF15FE-A466-3FBE-1E87-307BF004FC3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 name="Line 66">
                  <a:extLst>
                    <a:ext uri="{FF2B5EF4-FFF2-40B4-BE49-F238E27FC236}">
                      <a16:creationId xmlns:a16="http://schemas.microsoft.com/office/drawing/2014/main" id="{3C84471E-53D8-C7CA-359C-EA3D084335B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 name="Line 67">
                  <a:extLst>
                    <a:ext uri="{FF2B5EF4-FFF2-40B4-BE49-F238E27FC236}">
                      <a16:creationId xmlns:a16="http://schemas.microsoft.com/office/drawing/2014/main" id="{BC3DC9EB-7ADF-8A40-A0B1-806A49FDD16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 name="Line 80">
                  <a:extLst>
                    <a:ext uri="{FF2B5EF4-FFF2-40B4-BE49-F238E27FC236}">
                      <a16:creationId xmlns:a16="http://schemas.microsoft.com/office/drawing/2014/main" id="{A9814A17-E78A-F4E9-E11C-91D474D977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 name="Line 83">
                  <a:extLst>
                    <a:ext uri="{FF2B5EF4-FFF2-40B4-BE49-F238E27FC236}">
                      <a16:creationId xmlns:a16="http://schemas.microsoft.com/office/drawing/2014/main" id="{317CBEE3-C973-721D-F6E1-B01AB38460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8" name="Line 86">
                  <a:extLst>
                    <a:ext uri="{FF2B5EF4-FFF2-40B4-BE49-F238E27FC236}">
                      <a16:creationId xmlns:a16="http://schemas.microsoft.com/office/drawing/2014/main" id="{B94FEC87-B417-D6A3-C64B-28FBFF77E6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 name="Line 89">
                  <a:extLst>
                    <a:ext uri="{FF2B5EF4-FFF2-40B4-BE49-F238E27FC236}">
                      <a16:creationId xmlns:a16="http://schemas.microsoft.com/office/drawing/2014/main" id="{E06EF271-57E5-EEF4-D040-2024C9C5E22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 name="Group 4">
              <a:extLst>
                <a:ext uri="{FF2B5EF4-FFF2-40B4-BE49-F238E27FC236}">
                  <a16:creationId xmlns:a16="http://schemas.microsoft.com/office/drawing/2014/main" id="{8B6F3B2D-71C3-22D2-3FE7-AEB56473B07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30" name="Group 29">
                <a:extLst>
                  <a:ext uri="{FF2B5EF4-FFF2-40B4-BE49-F238E27FC236}">
                    <a16:creationId xmlns:a16="http://schemas.microsoft.com/office/drawing/2014/main" id="{97575CCE-8AB7-7F62-6647-54A79E708F6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34" name="Straight Connector 33">
                  <a:extLst>
                    <a:ext uri="{FF2B5EF4-FFF2-40B4-BE49-F238E27FC236}">
                      <a16:creationId xmlns:a16="http://schemas.microsoft.com/office/drawing/2014/main" id="{B17ABC5D-B6B9-F1AF-A5E6-4E86BF397359}"/>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D90BB42-FD51-C2C9-345D-87DED4AC79F8}"/>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6" name="Rectangle 30">
                  <a:extLst>
                    <a:ext uri="{FF2B5EF4-FFF2-40B4-BE49-F238E27FC236}">
                      <a16:creationId xmlns:a16="http://schemas.microsoft.com/office/drawing/2014/main" id="{385D3C2A-6509-6882-27B6-96C8742214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0">
                  <a:extLst>
                    <a:ext uri="{FF2B5EF4-FFF2-40B4-BE49-F238E27FC236}">
                      <a16:creationId xmlns:a16="http://schemas.microsoft.com/office/drawing/2014/main" id="{4BF0830E-092E-8582-FD37-25EBB95D93E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380A303-EA12-90C6-733E-C85628E6E95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32" name="Freeform: Shape 31">
                  <a:extLst>
                    <a:ext uri="{FF2B5EF4-FFF2-40B4-BE49-F238E27FC236}">
                      <a16:creationId xmlns:a16="http://schemas.microsoft.com/office/drawing/2014/main" id="{641257D7-35B4-17E4-164F-621D979A03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3" name="Freeform: Shape 32">
                  <a:extLst>
                    <a:ext uri="{FF2B5EF4-FFF2-40B4-BE49-F238E27FC236}">
                      <a16:creationId xmlns:a16="http://schemas.microsoft.com/office/drawing/2014/main" id="{6F3910AB-8CA8-F456-4738-9F48854BD0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7" name="Group 16">
              <a:extLst>
                <a:ext uri="{FF2B5EF4-FFF2-40B4-BE49-F238E27FC236}">
                  <a16:creationId xmlns:a16="http://schemas.microsoft.com/office/drawing/2014/main" id="{B586CB42-F5B6-83EC-94BC-143860A116A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9" name="Group 18">
                <a:extLst>
                  <a:ext uri="{FF2B5EF4-FFF2-40B4-BE49-F238E27FC236}">
                    <a16:creationId xmlns:a16="http://schemas.microsoft.com/office/drawing/2014/main" id="{635060AB-ED2F-208F-81B5-BEB45F802FA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27" name="Freeform 68">
                  <a:extLst>
                    <a:ext uri="{FF2B5EF4-FFF2-40B4-BE49-F238E27FC236}">
                      <a16:creationId xmlns:a16="http://schemas.microsoft.com/office/drawing/2014/main" id="{6E687AEB-A199-BAD0-2E9A-3ACBFE2841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9">
                  <a:extLst>
                    <a:ext uri="{FF2B5EF4-FFF2-40B4-BE49-F238E27FC236}">
                      <a16:creationId xmlns:a16="http://schemas.microsoft.com/office/drawing/2014/main" id="{DAFE85D5-581E-A320-6774-95E0233C56C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Line 70">
                  <a:extLst>
                    <a:ext uri="{FF2B5EF4-FFF2-40B4-BE49-F238E27FC236}">
                      <a16:creationId xmlns:a16="http://schemas.microsoft.com/office/drawing/2014/main" id="{7270347A-DB8B-CFEA-D5B1-DBC3659BBE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0">
                <a:extLst>
                  <a:ext uri="{FF2B5EF4-FFF2-40B4-BE49-F238E27FC236}">
                    <a16:creationId xmlns:a16="http://schemas.microsoft.com/office/drawing/2014/main" id="{21965131-3F3E-E213-B710-81D71722A97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22" name="Freeform 68">
                  <a:extLst>
                    <a:ext uri="{FF2B5EF4-FFF2-40B4-BE49-F238E27FC236}">
                      <a16:creationId xmlns:a16="http://schemas.microsoft.com/office/drawing/2014/main" id="{A3D07104-0A30-F679-34AF-C21FD6FACE8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69">
                  <a:extLst>
                    <a:ext uri="{FF2B5EF4-FFF2-40B4-BE49-F238E27FC236}">
                      <a16:creationId xmlns:a16="http://schemas.microsoft.com/office/drawing/2014/main" id="{B13E5798-2DCB-9131-C54F-6F0D08D86F5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Line 70">
                  <a:extLst>
                    <a:ext uri="{FF2B5EF4-FFF2-40B4-BE49-F238E27FC236}">
                      <a16:creationId xmlns:a16="http://schemas.microsoft.com/office/drawing/2014/main" id="{2F125324-9871-5BDF-13D3-6E4113AFD05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60" name="Group 59">
            <a:extLst>
              <a:ext uri="{FF2B5EF4-FFF2-40B4-BE49-F238E27FC236}">
                <a16:creationId xmlns:a16="http://schemas.microsoft.com/office/drawing/2014/main" id="{BE0CCD1F-2B54-D361-E053-5FF87DD59BCE}"/>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192855" y="716800"/>
            <a:ext cx="3838575" cy="5583025"/>
            <a:chOff x="199766" y="716800"/>
            <a:chExt cx="3838575" cy="5583025"/>
          </a:xfrm>
        </p:grpSpPr>
        <p:grpSp>
          <p:nvGrpSpPr>
            <p:cNvPr id="61" name="Group 60">
              <a:extLst>
                <a:ext uri="{FF2B5EF4-FFF2-40B4-BE49-F238E27FC236}">
                  <a16:creationId xmlns:a16="http://schemas.microsoft.com/office/drawing/2014/main" id="{B3F3EEBC-EBC4-0038-38A9-A494FED7A6E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80" name="Freeform 64">
                <a:extLst>
                  <a:ext uri="{FF2B5EF4-FFF2-40B4-BE49-F238E27FC236}">
                    <a16:creationId xmlns:a16="http://schemas.microsoft.com/office/drawing/2014/main" id="{581DA3CF-C0A0-8E1A-B2CA-B465ACA6C8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1">
                <a:extLst>
                  <a:ext uri="{FF2B5EF4-FFF2-40B4-BE49-F238E27FC236}">
                    <a16:creationId xmlns:a16="http://schemas.microsoft.com/office/drawing/2014/main" id="{DB32943F-D66E-F068-1ECE-FF375616F2A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61">
                <a:extLst>
                  <a:ext uri="{FF2B5EF4-FFF2-40B4-BE49-F238E27FC236}">
                    <a16:creationId xmlns:a16="http://schemas.microsoft.com/office/drawing/2014/main" id="{3B13BE8F-A9CD-C462-43E9-D182FCF05E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78">
                <a:extLst>
                  <a:ext uri="{FF2B5EF4-FFF2-40B4-BE49-F238E27FC236}">
                    <a16:creationId xmlns:a16="http://schemas.microsoft.com/office/drawing/2014/main" id="{F75852E9-400B-CA0A-4A1A-0B754AE008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4" name="Freeform 84">
                <a:extLst>
                  <a:ext uri="{FF2B5EF4-FFF2-40B4-BE49-F238E27FC236}">
                    <a16:creationId xmlns:a16="http://schemas.microsoft.com/office/drawing/2014/main" id="{1D8ECB49-B6E6-DA8C-61EE-CB6BB20FF4A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87">
                <a:extLst>
                  <a:ext uri="{FF2B5EF4-FFF2-40B4-BE49-F238E27FC236}">
                    <a16:creationId xmlns:a16="http://schemas.microsoft.com/office/drawing/2014/main" id="{53A3DB70-240A-ADEB-E7B2-84B3837F44D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60">
                <a:extLst>
                  <a:ext uri="{FF2B5EF4-FFF2-40B4-BE49-F238E27FC236}">
                    <a16:creationId xmlns:a16="http://schemas.microsoft.com/office/drawing/2014/main" id="{9B713D37-E240-145B-9C3E-F8D262CF7B9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59">
                <a:extLst>
                  <a:ext uri="{FF2B5EF4-FFF2-40B4-BE49-F238E27FC236}">
                    <a16:creationId xmlns:a16="http://schemas.microsoft.com/office/drawing/2014/main" id="{17B81BF5-2C3A-46BE-E721-022FD3C1F46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Freeform 62">
                <a:extLst>
                  <a:ext uri="{FF2B5EF4-FFF2-40B4-BE49-F238E27FC236}">
                    <a16:creationId xmlns:a16="http://schemas.microsoft.com/office/drawing/2014/main" id="{2885C111-E5DD-8443-FE17-0569B46EC8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9" name="Freeform 65">
                <a:extLst>
                  <a:ext uri="{FF2B5EF4-FFF2-40B4-BE49-F238E27FC236}">
                    <a16:creationId xmlns:a16="http://schemas.microsoft.com/office/drawing/2014/main" id="{029DD684-1B88-2889-DA3A-5870D67614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0" name="Freeform 79">
                <a:extLst>
                  <a:ext uri="{FF2B5EF4-FFF2-40B4-BE49-F238E27FC236}">
                    <a16:creationId xmlns:a16="http://schemas.microsoft.com/office/drawing/2014/main" id="{3C566D20-0174-75CC-D855-AB274699D83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1" name="Freeform 82">
                <a:extLst>
                  <a:ext uri="{FF2B5EF4-FFF2-40B4-BE49-F238E27FC236}">
                    <a16:creationId xmlns:a16="http://schemas.microsoft.com/office/drawing/2014/main" id="{36A8E32A-151B-A3D3-49DE-6008D6C45F3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2" name="Freeform 85">
                <a:extLst>
                  <a:ext uri="{FF2B5EF4-FFF2-40B4-BE49-F238E27FC236}">
                    <a16:creationId xmlns:a16="http://schemas.microsoft.com/office/drawing/2014/main" id="{76E7A491-283C-6A17-EB8C-B02383E9A2C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3" name="Freeform 88">
                <a:extLst>
                  <a:ext uri="{FF2B5EF4-FFF2-40B4-BE49-F238E27FC236}">
                    <a16:creationId xmlns:a16="http://schemas.microsoft.com/office/drawing/2014/main" id="{E91E0A05-94DE-D7F7-3A60-DEA330713B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4" name="Group 93">
                <a:extLst>
                  <a:ext uri="{FF2B5EF4-FFF2-40B4-BE49-F238E27FC236}">
                    <a16:creationId xmlns:a16="http://schemas.microsoft.com/office/drawing/2014/main" id="{FF3DE174-682A-6361-8639-CDA2D81AA07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95" name="Line 63">
                  <a:extLst>
                    <a:ext uri="{FF2B5EF4-FFF2-40B4-BE49-F238E27FC236}">
                      <a16:creationId xmlns:a16="http://schemas.microsoft.com/office/drawing/2014/main" id="{2234DE9F-CB30-6186-5B72-493836DF141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6" name="Line 66">
                  <a:extLst>
                    <a:ext uri="{FF2B5EF4-FFF2-40B4-BE49-F238E27FC236}">
                      <a16:creationId xmlns:a16="http://schemas.microsoft.com/office/drawing/2014/main" id="{DAF283E5-22FA-93DD-FB58-AA9A0424C9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7" name="Line 67">
                  <a:extLst>
                    <a:ext uri="{FF2B5EF4-FFF2-40B4-BE49-F238E27FC236}">
                      <a16:creationId xmlns:a16="http://schemas.microsoft.com/office/drawing/2014/main" id="{CE496269-4163-B3BB-A9E1-56F00C65A0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8" name="Line 80">
                  <a:extLst>
                    <a:ext uri="{FF2B5EF4-FFF2-40B4-BE49-F238E27FC236}">
                      <a16:creationId xmlns:a16="http://schemas.microsoft.com/office/drawing/2014/main" id="{90179A3F-210B-6566-A4A2-F50DAB4E89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9" name="Line 83">
                  <a:extLst>
                    <a:ext uri="{FF2B5EF4-FFF2-40B4-BE49-F238E27FC236}">
                      <a16:creationId xmlns:a16="http://schemas.microsoft.com/office/drawing/2014/main" id="{772AEF66-4E36-6C46-BEE9-2E18CDC2AE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0" name="Line 86">
                  <a:extLst>
                    <a:ext uri="{FF2B5EF4-FFF2-40B4-BE49-F238E27FC236}">
                      <a16:creationId xmlns:a16="http://schemas.microsoft.com/office/drawing/2014/main" id="{258703F6-E13A-5C69-B4D3-DE791D24F11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1" name="Line 89">
                  <a:extLst>
                    <a:ext uri="{FF2B5EF4-FFF2-40B4-BE49-F238E27FC236}">
                      <a16:creationId xmlns:a16="http://schemas.microsoft.com/office/drawing/2014/main" id="{EEC221A3-F3A0-F165-B37C-BF65A34237A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62" name="Group 61">
              <a:extLst>
                <a:ext uri="{FF2B5EF4-FFF2-40B4-BE49-F238E27FC236}">
                  <a16:creationId xmlns:a16="http://schemas.microsoft.com/office/drawing/2014/main" id="{E1BE042E-E49B-4A5F-357E-8DB2C56DDBD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72" name="Group 71">
                <a:extLst>
                  <a:ext uri="{FF2B5EF4-FFF2-40B4-BE49-F238E27FC236}">
                    <a16:creationId xmlns:a16="http://schemas.microsoft.com/office/drawing/2014/main" id="{C166BC29-F4E6-A651-BD21-70A8B85B4D3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76" name="Straight Connector 75">
                  <a:extLst>
                    <a:ext uri="{FF2B5EF4-FFF2-40B4-BE49-F238E27FC236}">
                      <a16:creationId xmlns:a16="http://schemas.microsoft.com/office/drawing/2014/main" id="{6002A7A7-B4BB-9C4C-3948-E72F7F44D1F2}"/>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F73A36C-4216-A151-D845-77BCCDC9E71D}"/>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78" name="Rectangle 30">
                  <a:extLst>
                    <a:ext uri="{FF2B5EF4-FFF2-40B4-BE49-F238E27FC236}">
                      <a16:creationId xmlns:a16="http://schemas.microsoft.com/office/drawing/2014/main" id="{5BBF4110-E046-056F-4D58-88966101088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30">
                  <a:extLst>
                    <a:ext uri="{FF2B5EF4-FFF2-40B4-BE49-F238E27FC236}">
                      <a16:creationId xmlns:a16="http://schemas.microsoft.com/office/drawing/2014/main" id="{809EE42A-5648-154F-432A-D9F3570862D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72">
                <a:extLst>
                  <a:ext uri="{FF2B5EF4-FFF2-40B4-BE49-F238E27FC236}">
                    <a16:creationId xmlns:a16="http://schemas.microsoft.com/office/drawing/2014/main" id="{A783DC31-F0EF-CF42-ED90-75B1ABD16C4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74" name="Freeform: Shape 73">
                  <a:extLst>
                    <a:ext uri="{FF2B5EF4-FFF2-40B4-BE49-F238E27FC236}">
                      <a16:creationId xmlns:a16="http://schemas.microsoft.com/office/drawing/2014/main" id="{798C938D-4846-6187-1846-8DF73B4DD1D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5" name="Freeform: Shape 74">
                  <a:extLst>
                    <a:ext uri="{FF2B5EF4-FFF2-40B4-BE49-F238E27FC236}">
                      <a16:creationId xmlns:a16="http://schemas.microsoft.com/office/drawing/2014/main" id="{E52F3A13-6583-B19D-8326-EDCA4E9994D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63" name="Group 62">
              <a:extLst>
                <a:ext uri="{FF2B5EF4-FFF2-40B4-BE49-F238E27FC236}">
                  <a16:creationId xmlns:a16="http://schemas.microsoft.com/office/drawing/2014/main" id="{0AC02D64-2157-DCA3-9D5E-57703AAB781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64" name="Group 63">
                <a:extLst>
                  <a:ext uri="{FF2B5EF4-FFF2-40B4-BE49-F238E27FC236}">
                    <a16:creationId xmlns:a16="http://schemas.microsoft.com/office/drawing/2014/main" id="{7EDD009B-AFCE-7C90-EDC0-4823F23EA1A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69" name="Freeform 68">
                  <a:extLst>
                    <a:ext uri="{FF2B5EF4-FFF2-40B4-BE49-F238E27FC236}">
                      <a16:creationId xmlns:a16="http://schemas.microsoft.com/office/drawing/2014/main" id="{8DCD1D20-6F7B-2005-233C-448F727696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9">
                  <a:extLst>
                    <a:ext uri="{FF2B5EF4-FFF2-40B4-BE49-F238E27FC236}">
                      <a16:creationId xmlns:a16="http://schemas.microsoft.com/office/drawing/2014/main" id="{C701A3C9-3B53-4238-2638-1B8BA0EC5F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Line 70">
                  <a:extLst>
                    <a:ext uri="{FF2B5EF4-FFF2-40B4-BE49-F238E27FC236}">
                      <a16:creationId xmlns:a16="http://schemas.microsoft.com/office/drawing/2014/main" id="{36AC7693-785F-3C83-9A64-E6039FA0E0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5" name="Group 64">
                <a:extLst>
                  <a:ext uri="{FF2B5EF4-FFF2-40B4-BE49-F238E27FC236}">
                    <a16:creationId xmlns:a16="http://schemas.microsoft.com/office/drawing/2014/main" id="{CF359D63-C81D-206A-44F3-F1273C0708F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66" name="Freeform 68">
                  <a:extLst>
                    <a:ext uri="{FF2B5EF4-FFF2-40B4-BE49-F238E27FC236}">
                      <a16:creationId xmlns:a16="http://schemas.microsoft.com/office/drawing/2014/main" id="{220AC73E-818C-B36C-CBD0-B0B5802981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69">
                  <a:extLst>
                    <a:ext uri="{FF2B5EF4-FFF2-40B4-BE49-F238E27FC236}">
                      <a16:creationId xmlns:a16="http://schemas.microsoft.com/office/drawing/2014/main" id="{E5255418-4DCC-DA3A-8A94-1E4253DD4C9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Line 70">
                  <a:extLst>
                    <a:ext uri="{FF2B5EF4-FFF2-40B4-BE49-F238E27FC236}">
                      <a16:creationId xmlns:a16="http://schemas.microsoft.com/office/drawing/2014/main" id="{81D8F951-4C97-BFA4-4434-DCEC72D59E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107" name="Straight Connector 106">
            <a:extLst>
              <a:ext uri="{FF2B5EF4-FFF2-40B4-BE49-F238E27FC236}">
                <a16:creationId xmlns:a16="http://schemas.microsoft.com/office/drawing/2014/main" id="{3784D93E-84DF-A671-0102-F4445B9DB2A7}"/>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4377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303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sp>
        <p:nvSpPr>
          <p:cNvPr id="6" name="Title 10">
            <a:extLst>
              <a:ext uri="{FF2B5EF4-FFF2-40B4-BE49-F238E27FC236}">
                <a16:creationId xmlns:a16="http://schemas.microsoft.com/office/drawing/2014/main" id="{6F8AB8B9-9DB5-3592-13B2-C6EAC9964CDC}"/>
              </a:ext>
            </a:extLst>
          </p:cNvPr>
          <p:cNvSpPr>
            <a:spLocks noGrp="1"/>
          </p:cNvSpPr>
          <p:nvPr>
            <p:ph type="title" hasCustomPrompt="1"/>
          </p:nvPr>
        </p:nvSpPr>
        <p:spPr>
          <a:xfrm>
            <a:off x="568164" y="400049"/>
            <a:ext cx="11104724" cy="1185045"/>
          </a:xfrm>
        </p:spPr>
        <p:txBody>
          <a:bodyPr lIns="0">
            <a:normAutofit/>
          </a:bodyPr>
          <a:lstStyle>
            <a:lvl1pPr>
              <a:defRPr sz="3600"/>
            </a:lvl1pPr>
          </a:lstStyle>
          <a:p>
            <a:r>
              <a:rPr lang="en-US" dirty="0"/>
              <a:t>Click to add title</a:t>
            </a:r>
          </a:p>
        </p:txBody>
      </p:sp>
      <p:sp>
        <p:nvSpPr>
          <p:cNvPr id="10" name="Content Placeholder 3">
            <a:extLst>
              <a:ext uri="{FF2B5EF4-FFF2-40B4-BE49-F238E27FC236}">
                <a16:creationId xmlns:a16="http://schemas.microsoft.com/office/drawing/2014/main" id="{96B6B9D5-CD1B-A940-279D-F71F01ADB003}"/>
              </a:ext>
            </a:extLst>
          </p:cNvPr>
          <p:cNvSpPr>
            <a:spLocks noGrp="1"/>
          </p:cNvSpPr>
          <p:nvPr>
            <p:ph sz="half" idx="12" hasCustomPrompt="1"/>
          </p:nvPr>
        </p:nvSpPr>
        <p:spPr>
          <a:xfrm>
            <a:off x="568164" y="1997132"/>
            <a:ext cx="5398686" cy="4232218"/>
          </a:xfrm>
        </p:spPr>
        <p:txBody>
          <a:bodyPr lIns="0">
            <a:normAutofit/>
          </a:bodyPr>
          <a:lstStyle>
            <a:lvl1pPr marL="0" indent="0">
              <a:lnSpc>
                <a:spcPct val="130000"/>
              </a:lnSpc>
              <a:spcBef>
                <a:spcPts val="1000"/>
              </a:spcBef>
              <a:buNone/>
              <a:defRPr sz="1800"/>
            </a:lvl1pPr>
            <a:lvl2pPr marL="283464" indent="-283464">
              <a:lnSpc>
                <a:spcPct val="130000"/>
              </a:lnSpc>
              <a:spcBef>
                <a:spcPts val="1000"/>
              </a:spcBef>
              <a:defRPr sz="1800"/>
            </a:lvl2pPr>
            <a:lvl3pPr marL="566928" indent="-283464">
              <a:lnSpc>
                <a:spcPct val="130000"/>
              </a:lnSpc>
              <a:spcBef>
                <a:spcPts val="1000"/>
              </a:spcBef>
              <a:defRPr sz="1800"/>
            </a:lvl3pPr>
            <a:lvl4pPr marL="850392" indent="-283464">
              <a:lnSpc>
                <a:spcPct val="130000"/>
              </a:lnSpc>
              <a:spcBef>
                <a:spcPts val="1000"/>
              </a:spcBef>
              <a:defRPr sz="1800"/>
            </a:lvl4pPr>
            <a:lvl5pPr marL="1371600" indent="-283464">
              <a:lnSpc>
                <a:spcPct val="130000"/>
              </a:lnSpc>
              <a:spcBef>
                <a:spcPts val="1000"/>
              </a:spcBef>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3269BDF9-7C8E-6E41-2B0A-E6156A56F0EF}"/>
              </a:ext>
            </a:extLst>
          </p:cNvPr>
          <p:cNvSpPr>
            <a:spLocks noGrp="1"/>
          </p:cNvSpPr>
          <p:nvPr>
            <p:ph sz="half" idx="13" hasCustomPrompt="1"/>
          </p:nvPr>
        </p:nvSpPr>
        <p:spPr>
          <a:xfrm>
            <a:off x="6274202" y="1997132"/>
            <a:ext cx="5398686" cy="4232218"/>
          </a:xfrm>
        </p:spPr>
        <p:txBody>
          <a:bodyPr lIns="0">
            <a:normAutofit/>
          </a:bodyPr>
          <a:lstStyle>
            <a:lvl1pPr marL="0" indent="0">
              <a:lnSpc>
                <a:spcPct val="130000"/>
              </a:lnSpc>
              <a:spcBef>
                <a:spcPts val="1000"/>
              </a:spcBef>
              <a:buNone/>
              <a:defRPr sz="1800"/>
            </a:lvl1pPr>
            <a:lvl2pPr marL="283464" indent="-283464">
              <a:lnSpc>
                <a:spcPct val="130000"/>
              </a:lnSpc>
              <a:spcBef>
                <a:spcPts val="1000"/>
              </a:spcBef>
              <a:defRPr sz="1800"/>
            </a:lvl2pPr>
            <a:lvl3pPr marL="566928" indent="-283464">
              <a:lnSpc>
                <a:spcPct val="130000"/>
              </a:lnSpc>
              <a:spcBef>
                <a:spcPts val="1000"/>
              </a:spcBef>
              <a:defRPr sz="1800"/>
            </a:lvl3pPr>
            <a:lvl4pPr marL="850392" indent="-283464">
              <a:lnSpc>
                <a:spcPct val="130000"/>
              </a:lnSpc>
              <a:spcBef>
                <a:spcPts val="1000"/>
              </a:spcBef>
              <a:defRPr sz="1800"/>
            </a:lvl4pPr>
            <a:lvl5pPr marL="1371600" indent="-283464">
              <a:lnSpc>
                <a:spcPct val="130000"/>
              </a:lnSpc>
              <a:spcBef>
                <a:spcPts val="1000"/>
              </a:spcBef>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51B8ED33-4EE7-7B50-3C8D-2D43FCEE2B34}"/>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68164"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Date Placeholder 3">
            <a:extLst>
              <a:ext uri="{FF2B5EF4-FFF2-40B4-BE49-F238E27FC236}">
                <a16:creationId xmlns:a16="http://schemas.microsoft.com/office/drawing/2014/main" id="{9C8F833A-02FB-E36B-45C9-0645070F68FD}"/>
              </a:ext>
            </a:extLst>
          </p:cNvPr>
          <p:cNvSpPr>
            <a:spLocks noGrp="1"/>
          </p:cNvSpPr>
          <p:nvPr>
            <p:ph type="dt" sz="half" idx="11"/>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3" name="Footer Placeholder 6">
            <a:extLst>
              <a:ext uri="{FF2B5EF4-FFF2-40B4-BE49-F238E27FC236}">
                <a16:creationId xmlns:a16="http://schemas.microsoft.com/office/drawing/2014/main" id="{7BDAEEC9-E6ED-C61A-85C7-C1E0B67B16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5" name="Slide Number Placeholder 5">
            <a:extLst>
              <a:ext uri="{FF2B5EF4-FFF2-40B4-BE49-F238E27FC236}">
                <a16:creationId xmlns:a16="http://schemas.microsoft.com/office/drawing/2014/main" id="{E71492A7-053E-DE52-D433-9715A1632BE3}"/>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639326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hasCustomPrompt="1"/>
          </p:nvPr>
        </p:nvSpPr>
        <p:spPr>
          <a:xfrm>
            <a:off x="3890507" y="395289"/>
            <a:ext cx="7733329" cy="1189806"/>
          </a:xfrm>
        </p:spPr>
        <p:txBody>
          <a:bodyPr lIns="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hasCustomPrompt="1"/>
          </p:nvPr>
        </p:nvSpPr>
        <p:spPr>
          <a:xfrm>
            <a:off x="3890507" y="1997132"/>
            <a:ext cx="2765356" cy="4465579"/>
          </a:xfrm>
        </p:spPr>
        <p:txBody>
          <a:bodyPr lIns="0">
            <a:normAutofit/>
          </a:bodyPr>
          <a:lstStyle>
            <a:lvl1pPr>
              <a:defRPr sz="1800"/>
            </a:lvl1pPr>
            <a:lvl2pPr>
              <a:defRPr sz="1800"/>
            </a:lvl2pPr>
            <a:lvl3pPr>
              <a:defRPr sz="1800"/>
            </a:lvl3pPr>
            <a:lvl4pPr>
              <a:defRPr sz="1800"/>
            </a:lvl4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p:txBody>
      </p:sp>
      <p:sp>
        <p:nvSpPr>
          <p:cNvPr id="8" name="Content Placeholder 3">
            <a:extLst>
              <a:ext uri="{FF2B5EF4-FFF2-40B4-BE49-F238E27FC236}">
                <a16:creationId xmlns:a16="http://schemas.microsoft.com/office/drawing/2014/main" id="{C8C1FBAB-005F-F0AD-1BEA-D659045F89F3}"/>
              </a:ext>
            </a:extLst>
          </p:cNvPr>
          <p:cNvSpPr>
            <a:spLocks noGrp="1"/>
          </p:cNvSpPr>
          <p:nvPr>
            <p:ph sz="half" idx="13" hasCustomPrompt="1"/>
          </p:nvPr>
        </p:nvSpPr>
        <p:spPr>
          <a:xfrm>
            <a:off x="6815634" y="1997132"/>
            <a:ext cx="4808202" cy="4232218"/>
          </a:xfrm>
        </p:spPr>
        <p:txBody>
          <a:bodyPr lIns="91440">
            <a:normAutofit/>
          </a:bodyPr>
          <a:lstStyle>
            <a:lvl1pPr marL="0" indent="0">
              <a:lnSpc>
                <a:spcPct val="130000"/>
              </a:lnSpc>
              <a:spcBef>
                <a:spcPts val="1000"/>
              </a:spcBef>
              <a:buNone/>
              <a:defRPr sz="1800"/>
            </a:lvl1pPr>
            <a:lvl2pPr marL="283464" indent="-283464">
              <a:lnSpc>
                <a:spcPct val="130000"/>
              </a:lnSpc>
              <a:spcBef>
                <a:spcPts val="1000"/>
              </a:spcBef>
              <a:defRPr sz="1800"/>
            </a:lvl2pPr>
            <a:lvl3pPr marL="566928" indent="-283464">
              <a:lnSpc>
                <a:spcPct val="130000"/>
              </a:lnSpc>
              <a:spcBef>
                <a:spcPts val="1000"/>
              </a:spcBef>
              <a:defRPr sz="1800"/>
            </a:lvl3pPr>
            <a:lvl4pPr marL="850392" indent="-283464">
              <a:lnSpc>
                <a:spcPct val="130000"/>
              </a:lnSpc>
              <a:spcBef>
                <a:spcPts val="1000"/>
              </a:spcBef>
              <a:defRPr sz="1800"/>
            </a:lvl4pPr>
            <a:lvl5pPr marL="1371600" indent="-283464">
              <a:lnSpc>
                <a:spcPct val="130000"/>
              </a:lnSpc>
              <a:spcBef>
                <a:spcPts val="1000"/>
              </a:spcBef>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40CF0BDF-4C70-3A21-D896-DAC13562A295}"/>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890509"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A735428F-DCEA-E8DB-1A53-7A9E8B6BD17C}"/>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2700000">
            <a:off x="883418" y="-158956"/>
            <a:ext cx="2457450" cy="3838575"/>
            <a:chOff x="587376" y="280988"/>
            <a:chExt cx="2457450" cy="3838575"/>
          </a:xfrm>
        </p:grpSpPr>
        <p:sp>
          <p:nvSpPr>
            <p:cNvPr id="76" name="Freeform 64">
              <a:extLst>
                <a:ext uri="{FF2B5EF4-FFF2-40B4-BE49-F238E27FC236}">
                  <a16:creationId xmlns:a16="http://schemas.microsoft.com/office/drawing/2014/main" id="{B08950FF-1512-B7DF-BED3-12DAB240CE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1">
              <a:extLst>
                <a:ext uri="{FF2B5EF4-FFF2-40B4-BE49-F238E27FC236}">
                  <a16:creationId xmlns:a16="http://schemas.microsoft.com/office/drawing/2014/main" id="{FED46019-50FE-56DC-07AE-3140B62D99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8" name="Freeform 61">
              <a:extLst>
                <a:ext uri="{FF2B5EF4-FFF2-40B4-BE49-F238E27FC236}">
                  <a16:creationId xmlns:a16="http://schemas.microsoft.com/office/drawing/2014/main" id="{F8344F6F-7BFF-A0C1-6A5C-7C26859CEFD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78">
              <a:extLst>
                <a:ext uri="{FF2B5EF4-FFF2-40B4-BE49-F238E27FC236}">
                  <a16:creationId xmlns:a16="http://schemas.microsoft.com/office/drawing/2014/main" id="{B351AD35-F328-430C-AC8C-9C2FCC751BC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84">
              <a:extLst>
                <a:ext uri="{FF2B5EF4-FFF2-40B4-BE49-F238E27FC236}">
                  <a16:creationId xmlns:a16="http://schemas.microsoft.com/office/drawing/2014/main" id="{26C9E2DF-5528-DC17-0E3E-5CAB023139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7">
              <a:extLst>
                <a:ext uri="{FF2B5EF4-FFF2-40B4-BE49-F238E27FC236}">
                  <a16:creationId xmlns:a16="http://schemas.microsoft.com/office/drawing/2014/main" id="{C6D0E3D9-FDBB-F24B-58B3-5D64BA3AD9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2" name="Freeform 60">
              <a:extLst>
                <a:ext uri="{FF2B5EF4-FFF2-40B4-BE49-F238E27FC236}">
                  <a16:creationId xmlns:a16="http://schemas.microsoft.com/office/drawing/2014/main" id="{7CEB91EF-B50A-86E9-6E90-5306CC452CC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59">
              <a:extLst>
                <a:ext uri="{FF2B5EF4-FFF2-40B4-BE49-F238E27FC236}">
                  <a16:creationId xmlns:a16="http://schemas.microsoft.com/office/drawing/2014/main" id="{9F658E30-2295-292A-732D-35D6A2A3ABF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4" name="Freeform 62">
              <a:extLst>
                <a:ext uri="{FF2B5EF4-FFF2-40B4-BE49-F238E27FC236}">
                  <a16:creationId xmlns:a16="http://schemas.microsoft.com/office/drawing/2014/main" id="{46653527-5E94-B1BE-2530-38683A6E589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65">
              <a:extLst>
                <a:ext uri="{FF2B5EF4-FFF2-40B4-BE49-F238E27FC236}">
                  <a16:creationId xmlns:a16="http://schemas.microsoft.com/office/drawing/2014/main" id="{746ECD9D-C4C1-ABBF-B385-62CE7091711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6" name="Freeform 79">
              <a:extLst>
                <a:ext uri="{FF2B5EF4-FFF2-40B4-BE49-F238E27FC236}">
                  <a16:creationId xmlns:a16="http://schemas.microsoft.com/office/drawing/2014/main" id="{F12FD0B4-D775-8778-B4AB-28128812511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82">
              <a:extLst>
                <a:ext uri="{FF2B5EF4-FFF2-40B4-BE49-F238E27FC236}">
                  <a16:creationId xmlns:a16="http://schemas.microsoft.com/office/drawing/2014/main" id="{9060E759-708B-81DA-7D61-A5E4FD15AF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Freeform 85">
              <a:extLst>
                <a:ext uri="{FF2B5EF4-FFF2-40B4-BE49-F238E27FC236}">
                  <a16:creationId xmlns:a16="http://schemas.microsoft.com/office/drawing/2014/main" id="{C1BC18FF-D435-8372-8D36-F0A2E2FF12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9" name="Freeform 88">
              <a:extLst>
                <a:ext uri="{FF2B5EF4-FFF2-40B4-BE49-F238E27FC236}">
                  <a16:creationId xmlns:a16="http://schemas.microsoft.com/office/drawing/2014/main" id="{D7BE903D-C298-1952-7991-8E31C2AF26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0" name="Group 89">
              <a:extLst>
                <a:ext uri="{FF2B5EF4-FFF2-40B4-BE49-F238E27FC236}">
                  <a16:creationId xmlns:a16="http://schemas.microsoft.com/office/drawing/2014/main" id="{B607DCA6-6024-D362-9330-8AFFBBB8A73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91" name="Line 63">
                <a:extLst>
                  <a:ext uri="{FF2B5EF4-FFF2-40B4-BE49-F238E27FC236}">
                    <a16:creationId xmlns:a16="http://schemas.microsoft.com/office/drawing/2014/main" id="{3B80B578-9153-AA37-CCF4-1C530CE74F3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2" name="Line 66">
                <a:extLst>
                  <a:ext uri="{FF2B5EF4-FFF2-40B4-BE49-F238E27FC236}">
                    <a16:creationId xmlns:a16="http://schemas.microsoft.com/office/drawing/2014/main" id="{70FF2BF6-5E2B-13B9-B292-51297D0F078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3" name="Line 67">
                <a:extLst>
                  <a:ext uri="{FF2B5EF4-FFF2-40B4-BE49-F238E27FC236}">
                    <a16:creationId xmlns:a16="http://schemas.microsoft.com/office/drawing/2014/main" id="{10EEC0DE-2FA0-2991-F09B-FDB7F90BCF9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4" name="Line 80">
                <a:extLst>
                  <a:ext uri="{FF2B5EF4-FFF2-40B4-BE49-F238E27FC236}">
                    <a16:creationId xmlns:a16="http://schemas.microsoft.com/office/drawing/2014/main" id="{FD5727E7-2D7B-1745-2AFE-EE92B123D05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5" name="Line 83">
                <a:extLst>
                  <a:ext uri="{FF2B5EF4-FFF2-40B4-BE49-F238E27FC236}">
                    <a16:creationId xmlns:a16="http://schemas.microsoft.com/office/drawing/2014/main" id="{7E599577-4F0E-E46B-8F38-5DE84B9EB3E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6" name="Line 86">
                <a:extLst>
                  <a:ext uri="{FF2B5EF4-FFF2-40B4-BE49-F238E27FC236}">
                    <a16:creationId xmlns:a16="http://schemas.microsoft.com/office/drawing/2014/main" id="{EBC3501F-ACA9-9716-54B2-308F761A355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7" name="Line 89">
                <a:extLst>
                  <a:ext uri="{FF2B5EF4-FFF2-40B4-BE49-F238E27FC236}">
                    <a16:creationId xmlns:a16="http://schemas.microsoft.com/office/drawing/2014/main" id="{8F837063-D92B-EA3A-1299-475B6632C0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8" name="Group 97">
            <a:extLst>
              <a:ext uri="{FF2B5EF4-FFF2-40B4-BE49-F238E27FC236}">
                <a16:creationId xmlns:a16="http://schemas.microsoft.com/office/drawing/2014/main" id="{D1A340BC-A6D3-539D-CB1E-965CF9C5DE93}"/>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18900000" flipV="1">
            <a:off x="917093" y="3213810"/>
            <a:ext cx="2457450" cy="3838575"/>
            <a:chOff x="587376" y="280988"/>
            <a:chExt cx="2457450" cy="3838575"/>
          </a:xfrm>
        </p:grpSpPr>
        <p:sp>
          <p:nvSpPr>
            <p:cNvPr id="99" name="Freeform 64">
              <a:extLst>
                <a:ext uri="{FF2B5EF4-FFF2-40B4-BE49-F238E27FC236}">
                  <a16:creationId xmlns:a16="http://schemas.microsoft.com/office/drawing/2014/main" id="{7AC7CD44-8A4B-F8A7-C900-0DD35E0EB8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0" name="Freeform 81">
              <a:extLst>
                <a:ext uri="{FF2B5EF4-FFF2-40B4-BE49-F238E27FC236}">
                  <a16:creationId xmlns:a16="http://schemas.microsoft.com/office/drawing/2014/main" id="{11D7F6C7-DB52-EF70-52AC-898829F0AB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1" name="Freeform 61">
              <a:extLst>
                <a:ext uri="{FF2B5EF4-FFF2-40B4-BE49-F238E27FC236}">
                  <a16:creationId xmlns:a16="http://schemas.microsoft.com/office/drawing/2014/main" id="{198FB818-8D72-83A8-92A1-DBF9598518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2" name="Freeform 78">
              <a:extLst>
                <a:ext uri="{FF2B5EF4-FFF2-40B4-BE49-F238E27FC236}">
                  <a16:creationId xmlns:a16="http://schemas.microsoft.com/office/drawing/2014/main" id="{3D0C3C81-7CE0-2D78-D02F-F9DCF05011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3" name="Freeform 84">
              <a:extLst>
                <a:ext uri="{FF2B5EF4-FFF2-40B4-BE49-F238E27FC236}">
                  <a16:creationId xmlns:a16="http://schemas.microsoft.com/office/drawing/2014/main" id="{0C7ED120-F30B-14AB-5B2F-B022C866898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4" name="Freeform 87">
              <a:extLst>
                <a:ext uri="{FF2B5EF4-FFF2-40B4-BE49-F238E27FC236}">
                  <a16:creationId xmlns:a16="http://schemas.microsoft.com/office/drawing/2014/main" id="{60788874-2352-19A7-D664-0106854D90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5" name="Freeform 60">
              <a:extLst>
                <a:ext uri="{FF2B5EF4-FFF2-40B4-BE49-F238E27FC236}">
                  <a16:creationId xmlns:a16="http://schemas.microsoft.com/office/drawing/2014/main" id="{88B03378-17C4-9F0A-14DE-B0D14C3A58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6" name="Freeform 59">
              <a:extLst>
                <a:ext uri="{FF2B5EF4-FFF2-40B4-BE49-F238E27FC236}">
                  <a16:creationId xmlns:a16="http://schemas.microsoft.com/office/drawing/2014/main" id="{AF0D137B-1827-9F4C-03BB-6D7F26FF517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7" name="Freeform 62">
              <a:extLst>
                <a:ext uri="{FF2B5EF4-FFF2-40B4-BE49-F238E27FC236}">
                  <a16:creationId xmlns:a16="http://schemas.microsoft.com/office/drawing/2014/main" id="{F0D58801-920F-64E9-DD6A-9E41DB9CE1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8" name="Freeform 65">
              <a:extLst>
                <a:ext uri="{FF2B5EF4-FFF2-40B4-BE49-F238E27FC236}">
                  <a16:creationId xmlns:a16="http://schemas.microsoft.com/office/drawing/2014/main" id="{1196BF7F-0B7D-24CC-1BF8-28DE94B2821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9" name="Freeform 79">
              <a:extLst>
                <a:ext uri="{FF2B5EF4-FFF2-40B4-BE49-F238E27FC236}">
                  <a16:creationId xmlns:a16="http://schemas.microsoft.com/office/drawing/2014/main" id="{0055D8F4-D194-4E40-FA91-94F7A1AEC8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Freeform 82">
              <a:extLst>
                <a:ext uri="{FF2B5EF4-FFF2-40B4-BE49-F238E27FC236}">
                  <a16:creationId xmlns:a16="http://schemas.microsoft.com/office/drawing/2014/main" id="{CBF5427B-8B0F-8276-A243-4B27DA41C3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Freeform 85">
              <a:extLst>
                <a:ext uri="{FF2B5EF4-FFF2-40B4-BE49-F238E27FC236}">
                  <a16:creationId xmlns:a16="http://schemas.microsoft.com/office/drawing/2014/main" id="{200EE055-2A12-AA92-46E4-2FA8D7BA3C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2" name="Freeform 88">
              <a:extLst>
                <a:ext uri="{FF2B5EF4-FFF2-40B4-BE49-F238E27FC236}">
                  <a16:creationId xmlns:a16="http://schemas.microsoft.com/office/drawing/2014/main" id="{3C38B1EC-E4D2-BF06-976B-C14979A121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13" name="Group 112">
              <a:extLst>
                <a:ext uri="{FF2B5EF4-FFF2-40B4-BE49-F238E27FC236}">
                  <a16:creationId xmlns:a16="http://schemas.microsoft.com/office/drawing/2014/main" id="{5BCF6A29-31B0-2441-356B-86247D86DC1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14" name="Line 63">
                <a:extLst>
                  <a:ext uri="{FF2B5EF4-FFF2-40B4-BE49-F238E27FC236}">
                    <a16:creationId xmlns:a16="http://schemas.microsoft.com/office/drawing/2014/main" id="{6EB6905C-ACF6-9AF1-664F-5C0FED8A667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 name="Line 66">
                <a:extLst>
                  <a:ext uri="{FF2B5EF4-FFF2-40B4-BE49-F238E27FC236}">
                    <a16:creationId xmlns:a16="http://schemas.microsoft.com/office/drawing/2014/main" id="{0E262CE0-BAF1-8146-35BB-AC059F7292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6" name="Line 67">
                <a:extLst>
                  <a:ext uri="{FF2B5EF4-FFF2-40B4-BE49-F238E27FC236}">
                    <a16:creationId xmlns:a16="http://schemas.microsoft.com/office/drawing/2014/main" id="{191EBC3F-760E-86C1-8B21-A117912C6C2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 name="Line 80">
                <a:extLst>
                  <a:ext uri="{FF2B5EF4-FFF2-40B4-BE49-F238E27FC236}">
                    <a16:creationId xmlns:a16="http://schemas.microsoft.com/office/drawing/2014/main" id="{53EAD6B4-1599-2782-D593-2D6148973A1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 name="Line 83">
                <a:extLst>
                  <a:ext uri="{FF2B5EF4-FFF2-40B4-BE49-F238E27FC236}">
                    <a16:creationId xmlns:a16="http://schemas.microsoft.com/office/drawing/2014/main" id="{809484DC-53A9-6DF0-B3E7-61C4BBC6D22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 name="Line 86">
                <a:extLst>
                  <a:ext uri="{FF2B5EF4-FFF2-40B4-BE49-F238E27FC236}">
                    <a16:creationId xmlns:a16="http://schemas.microsoft.com/office/drawing/2014/main" id="{631B2D90-841F-130E-48D8-D77FD39A80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 name="Line 89">
                <a:extLst>
                  <a:ext uri="{FF2B5EF4-FFF2-40B4-BE49-F238E27FC236}">
                    <a16:creationId xmlns:a16="http://schemas.microsoft.com/office/drawing/2014/main" id="{54CE9CB3-DC61-CF9B-41AF-A855A9A7FE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
        <p:nvSpPr>
          <p:cNvPr id="5" name="Date Placeholder 3">
            <a:extLst>
              <a:ext uri="{FF2B5EF4-FFF2-40B4-BE49-F238E27FC236}">
                <a16:creationId xmlns:a16="http://schemas.microsoft.com/office/drawing/2014/main" id="{51B2F52A-503B-3D02-DD9B-CD13E1192ED9}"/>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6" name="Footer Placeholder 6">
            <a:extLst>
              <a:ext uri="{FF2B5EF4-FFF2-40B4-BE49-F238E27FC236}">
                <a16:creationId xmlns:a16="http://schemas.microsoft.com/office/drawing/2014/main" id="{EA1EAF5E-FFB3-BD50-2D80-15B1A519FC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686D9679-CDB7-1A17-8236-8B08D90E83F3}"/>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910611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910FDC-FCA3-4F39-AC3F-821172639127}"/>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2937" y="0"/>
            <a:ext cx="386715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alpha val="20000"/>
                </a:schemeClr>
              </a:solidFill>
            </a:endParaRPr>
          </a:p>
        </p:txBody>
      </p:sp>
      <p:sp>
        <p:nvSpPr>
          <p:cNvPr id="4" name="Title 10">
            <a:extLst>
              <a:ext uri="{FF2B5EF4-FFF2-40B4-BE49-F238E27FC236}">
                <a16:creationId xmlns:a16="http://schemas.microsoft.com/office/drawing/2014/main" id="{4C136262-2D92-08CC-8364-8E00D9FE631A}"/>
              </a:ext>
            </a:extLst>
          </p:cNvPr>
          <p:cNvSpPr>
            <a:spLocks noGrp="1"/>
          </p:cNvSpPr>
          <p:nvPr>
            <p:ph type="title" hasCustomPrompt="1"/>
          </p:nvPr>
        </p:nvSpPr>
        <p:spPr>
          <a:xfrm>
            <a:off x="4313685" y="400049"/>
            <a:ext cx="7310152" cy="1185045"/>
          </a:xfrm>
        </p:spPr>
        <p:txBody>
          <a:bodyPr lIns="0">
            <a:normAutofit/>
          </a:bodyPr>
          <a:lstStyle>
            <a:lvl1pPr>
              <a:defRPr sz="3600"/>
            </a:lvl1pPr>
          </a:lstStyle>
          <a:p>
            <a:r>
              <a:rPr lang="en-US" dirty="0"/>
              <a:t>Click to add title</a:t>
            </a:r>
          </a:p>
        </p:txBody>
      </p:sp>
      <p:sp>
        <p:nvSpPr>
          <p:cNvPr id="11" name="Picture Placeholder 10">
            <a:extLst>
              <a:ext uri="{FF2B5EF4-FFF2-40B4-BE49-F238E27FC236}">
                <a16:creationId xmlns:a16="http://schemas.microsoft.com/office/drawing/2014/main" id="{6F0F278F-99B1-49C2-968B-C983DF8121A9}"/>
              </a:ext>
            </a:extLst>
          </p:cNvPr>
          <p:cNvSpPr>
            <a:spLocks noGrp="1"/>
          </p:cNvSpPr>
          <p:nvPr>
            <p:ph type="pic" sz="quarter" idx="14" hasCustomPrompt="1"/>
          </p:nvPr>
        </p:nvSpPr>
        <p:spPr>
          <a:xfrm>
            <a:off x="450810" y="430212"/>
            <a:ext cx="2989063" cy="5997575"/>
          </a:xfrm>
        </p:spPr>
        <p:txBody>
          <a:bodyPr>
            <a:normAutofit/>
          </a:bodyPr>
          <a:lstStyle>
            <a:lvl1pPr marL="0" indent="0" algn="ctr">
              <a:buNone/>
              <a:defRPr sz="1200"/>
            </a:lvl1pPr>
          </a:lstStyle>
          <a:p>
            <a:pPr marL="0" marR="0" lvl="0" indent="0" algn="ctr" defTabSz="914400" rtl="0" eaLnBrk="1" fontAlgn="auto" latinLnBrk="0" hangingPunct="1">
              <a:lnSpc>
                <a:spcPct val="150000"/>
              </a:lnSpc>
              <a:spcBef>
                <a:spcPts val="1000"/>
              </a:spcBef>
              <a:spcAft>
                <a:spcPts val="0"/>
              </a:spcAft>
              <a:buClr>
                <a:schemeClr val="accent3"/>
              </a:buClr>
              <a:buSzTx/>
              <a:buFont typeface="Wingdings" panose="05000000000000000000" pitchFamily="2" charset="2"/>
              <a:buNone/>
              <a:tabLst/>
              <a:defRPr/>
            </a:pPr>
            <a:r>
              <a:rPr lang="en-US" dirty="0"/>
              <a:t>Click to add picture</a:t>
            </a:r>
          </a:p>
          <a:p>
            <a:endParaRPr lang="en-US" dirty="0"/>
          </a:p>
        </p:txBody>
      </p:sp>
      <p:sp>
        <p:nvSpPr>
          <p:cNvPr id="5" name="Content Placeholder 2">
            <a:extLst>
              <a:ext uri="{FF2B5EF4-FFF2-40B4-BE49-F238E27FC236}">
                <a16:creationId xmlns:a16="http://schemas.microsoft.com/office/drawing/2014/main" id="{8DF82769-951B-3DA0-5C05-D7354E00A372}"/>
              </a:ext>
            </a:extLst>
          </p:cNvPr>
          <p:cNvSpPr>
            <a:spLocks noGrp="1"/>
          </p:cNvSpPr>
          <p:nvPr>
            <p:ph idx="10" hasCustomPrompt="1"/>
          </p:nvPr>
        </p:nvSpPr>
        <p:spPr>
          <a:xfrm>
            <a:off x="4313685" y="1997132"/>
            <a:ext cx="7314440" cy="4232218"/>
          </a:xfrm>
        </p:spPr>
        <p:txBody>
          <a:bodyPr lIns="0">
            <a:normAutofit/>
          </a:bodyPr>
          <a:lstStyle>
            <a:lvl1pPr marL="0" indent="0">
              <a:lnSpc>
                <a:spcPct val="130000"/>
              </a:lnSpc>
              <a:buNone/>
              <a:defRPr sz="1800"/>
            </a:lvl1pPr>
            <a:lvl2pPr marL="360000" indent="0">
              <a:lnSpc>
                <a:spcPct val="130000"/>
              </a:lnSpc>
              <a:buNone/>
              <a:defRPr sz="1800"/>
            </a:lvl2pPr>
            <a:lvl3pPr marL="720000" indent="0">
              <a:lnSpc>
                <a:spcPct val="130000"/>
              </a:lnSpc>
              <a:buNone/>
              <a:defRPr sz="1800"/>
            </a:lvl3pPr>
            <a:lvl4pPr marL="1080000" indent="0">
              <a:lnSpc>
                <a:spcPct val="130000"/>
              </a:lnSpc>
              <a:buNone/>
              <a:defRPr sz="1800"/>
            </a:lvl4pPr>
            <a:lvl5pPr marL="1440000" indent="0">
              <a:lnSpc>
                <a:spcPct val="130000"/>
              </a:lnSpc>
              <a:buNone/>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9BE138E9-0025-C4F7-43CB-C242E93B3C51}"/>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4313684"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Date Placeholder 3">
            <a:extLst>
              <a:ext uri="{FF2B5EF4-FFF2-40B4-BE49-F238E27FC236}">
                <a16:creationId xmlns:a16="http://schemas.microsoft.com/office/drawing/2014/main" id="{F3412D6E-AE2E-B8C7-3247-1E771842C84E}"/>
              </a:ext>
            </a:extLst>
          </p:cNvPr>
          <p:cNvSpPr>
            <a:spLocks noGrp="1"/>
          </p:cNvSpPr>
          <p:nvPr>
            <p:ph type="dt" sz="half" idx="2"/>
          </p:nvPr>
        </p:nvSpPr>
        <p:spPr>
          <a:xfrm>
            <a:off x="431368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7" name="Footer Placeholder 6">
            <a:extLst>
              <a:ext uri="{FF2B5EF4-FFF2-40B4-BE49-F238E27FC236}">
                <a16:creationId xmlns:a16="http://schemas.microsoft.com/office/drawing/2014/main" id="{FDA960C8-4CEC-FD5C-58B1-0A33E80158A5}"/>
              </a:ext>
            </a:extLst>
          </p:cNvPr>
          <p:cNvSpPr>
            <a:spLocks noGrp="1"/>
          </p:cNvSpPr>
          <p:nvPr>
            <p:ph type="ftr" sz="quarter" idx="3"/>
          </p:nvPr>
        </p:nvSpPr>
        <p:spPr>
          <a:xfrm>
            <a:off x="6161392" y="6356350"/>
            <a:ext cx="3614737" cy="4608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Slide Number Placeholder 5">
            <a:extLst>
              <a:ext uri="{FF2B5EF4-FFF2-40B4-BE49-F238E27FC236}">
                <a16:creationId xmlns:a16="http://schemas.microsoft.com/office/drawing/2014/main" id="{46500073-CE8C-BD5A-D965-BBB31877FC06}"/>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50345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p:nvSpPr>
          <p:cNvPr id="7" name="Title 10">
            <a:extLst>
              <a:ext uri="{FF2B5EF4-FFF2-40B4-BE49-F238E27FC236}">
                <a16:creationId xmlns:a16="http://schemas.microsoft.com/office/drawing/2014/main" id="{120C2CE9-09D7-C315-9A26-E750905F8DE9}"/>
              </a:ext>
            </a:extLst>
          </p:cNvPr>
          <p:cNvSpPr>
            <a:spLocks noGrp="1"/>
          </p:cNvSpPr>
          <p:nvPr>
            <p:ph type="title" hasCustomPrompt="1"/>
          </p:nvPr>
        </p:nvSpPr>
        <p:spPr>
          <a:xfrm>
            <a:off x="3157636" y="400049"/>
            <a:ext cx="8467760" cy="1185045"/>
          </a:xfrm>
        </p:spPr>
        <p:txBody>
          <a:bodyPr lIns="0">
            <a:normAutofit/>
          </a:bodyPr>
          <a:lstStyle>
            <a:lvl1pPr>
              <a:defRPr sz="3600"/>
            </a:lvl1pPr>
          </a:lstStyle>
          <a:p>
            <a:r>
              <a:rPr lang="en-US" dirty="0"/>
              <a:t>Click to add title</a:t>
            </a:r>
          </a:p>
        </p:txBody>
      </p:sp>
      <p:sp>
        <p:nvSpPr>
          <p:cNvPr id="8" name="Content Placeholder 2">
            <a:extLst>
              <a:ext uri="{FF2B5EF4-FFF2-40B4-BE49-F238E27FC236}">
                <a16:creationId xmlns:a16="http://schemas.microsoft.com/office/drawing/2014/main" id="{BB5F0A77-8ECB-36B0-0483-E734AB12FD75}"/>
              </a:ext>
            </a:extLst>
          </p:cNvPr>
          <p:cNvSpPr>
            <a:spLocks noGrp="1"/>
          </p:cNvSpPr>
          <p:nvPr>
            <p:ph idx="11" hasCustomPrompt="1"/>
          </p:nvPr>
        </p:nvSpPr>
        <p:spPr>
          <a:xfrm>
            <a:off x="3157636" y="1997132"/>
            <a:ext cx="5597686" cy="4356056"/>
          </a:xfrm>
        </p:spPr>
        <p:txBody>
          <a:bodyPr lIns="0">
            <a:normAutofit/>
          </a:bodyPr>
          <a:lstStyle>
            <a:lvl1pPr marL="0" indent="0">
              <a:lnSpc>
                <a:spcPct val="130000"/>
              </a:lnSpc>
              <a:buNone/>
              <a:defRPr sz="1800"/>
            </a:lvl1pPr>
            <a:lvl2pPr marL="645750" indent="-285750">
              <a:lnSpc>
                <a:spcPct val="130000"/>
              </a:lnSpc>
              <a:buFont typeface="Arial" panose="020B0604020202020204" pitchFamily="34" charset="0"/>
              <a:buChar char="•"/>
              <a:defRPr sz="1800"/>
            </a:lvl2pPr>
            <a:lvl3pPr marL="720000" indent="0">
              <a:lnSpc>
                <a:spcPct val="130000"/>
              </a:lnSpc>
              <a:buNone/>
              <a:defRPr sz="1800"/>
            </a:lvl3pPr>
            <a:lvl4pPr marL="1080000" indent="0">
              <a:lnSpc>
                <a:spcPct val="130000"/>
              </a:lnSpc>
              <a:buNone/>
              <a:defRPr sz="1800"/>
            </a:lvl4pPr>
            <a:lvl5pPr marL="1440000" indent="0">
              <a:lnSpc>
                <a:spcPct val="130000"/>
              </a:lnSpc>
              <a:buNone/>
              <a:defRPr sz="1800"/>
            </a:lvl5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8" name="Content Placeholder 2">
            <a:extLst>
              <a:ext uri="{FF2B5EF4-FFF2-40B4-BE49-F238E27FC236}">
                <a16:creationId xmlns:a16="http://schemas.microsoft.com/office/drawing/2014/main" id="{CB4063C8-82E1-0B52-0D41-B642726AD1E6}"/>
              </a:ext>
            </a:extLst>
          </p:cNvPr>
          <p:cNvSpPr>
            <a:spLocks noGrp="1"/>
          </p:cNvSpPr>
          <p:nvPr>
            <p:ph sz="half" idx="10" hasCustomPrompt="1"/>
          </p:nvPr>
        </p:nvSpPr>
        <p:spPr>
          <a:xfrm>
            <a:off x="8945821" y="1997134"/>
            <a:ext cx="2679575" cy="4356054"/>
          </a:xfrm>
        </p:spPr>
        <p:txBody>
          <a:bodyPr>
            <a:normAutofit/>
          </a:bodyPr>
          <a:lstStyle>
            <a:lvl1pPr>
              <a:defRPr sz="1800"/>
            </a:lvl1pPr>
            <a:lvl2pPr>
              <a:defRPr sz="1800"/>
            </a:lvl2pPr>
            <a:lvl3pPr>
              <a:defRPr sz="1800"/>
            </a:lvl3pPr>
            <a:lvl4pPr>
              <a:defRPr sz="1800"/>
            </a:lvl4pPr>
          </a:lstStyle>
          <a:p>
            <a:r>
              <a:rPr lang="en-US" dirty="0">
                <a:cs typeface="Calibri"/>
              </a:rPr>
              <a:t>Click to add text</a:t>
            </a:r>
            <a:endParaRPr lang="en-US" dirty="0"/>
          </a:p>
          <a:p>
            <a:pPr lvl="1"/>
            <a:r>
              <a:rPr lang="en-US" dirty="0"/>
              <a:t>Second level</a:t>
            </a:r>
          </a:p>
          <a:p>
            <a:pPr lvl="2"/>
            <a:r>
              <a:rPr lang="en-US" dirty="0"/>
              <a:t>Third level</a:t>
            </a:r>
          </a:p>
          <a:p>
            <a:pPr lvl="3"/>
            <a:r>
              <a:rPr lang="en-US" dirty="0"/>
              <a:t>Fourth level</a:t>
            </a:r>
          </a:p>
        </p:txBody>
      </p:sp>
      <p:grpSp>
        <p:nvGrpSpPr>
          <p:cNvPr id="93" name="Group 92">
            <a:extLst>
              <a:ext uri="{FF2B5EF4-FFF2-40B4-BE49-F238E27FC236}">
                <a16:creationId xmlns:a16="http://schemas.microsoft.com/office/drawing/2014/main" id="{0374DF95-81A4-1CFF-D87E-1DBCA565C792}"/>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H="1">
            <a:off x="285095" y="457964"/>
            <a:ext cx="2211229" cy="2707415"/>
            <a:chOff x="9728105" y="457964"/>
            <a:chExt cx="2211229" cy="2707415"/>
          </a:xfrm>
        </p:grpSpPr>
        <p:grpSp>
          <p:nvGrpSpPr>
            <p:cNvPr id="94" name="Group 93">
              <a:extLst>
                <a:ext uri="{FF2B5EF4-FFF2-40B4-BE49-F238E27FC236}">
                  <a16:creationId xmlns:a16="http://schemas.microsoft.com/office/drawing/2014/main" id="{C15172FB-4F23-B7CE-4A45-A96A16F64CA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00" name="Group 99">
                <a:extLst>
                  <a:ext uri="{FF2B5EF4-FFF2-40B4-BE49-F238E27FC236}">
                    <a16:creationId xmlns:a16="http://schemas.microsoft.com/office/drawing/2014/main" id="{78A1988F-4EE5-01C8-E1E2-EE21A6AF800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04" name="Straight Connector 103">
                  <a:extLst>
                    <a:ext uri="{FF2B5EF4-FFF2-40B4-BE49-F238E27FC236}">
                      <a16:creationId xmlns:a16="http://schemas.microsoft.com/office/drawing/2014/main" id="{59707535-B3AB-7212-B069-A366ABAFE26D}"/>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14A54E3-A9EA-3476-B996-946D455F3562}"/>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6" name="Rectangle 30">
                  <a:extLst>
                    <a:ext uri="{FF2B5EF4-FFF2-40B4-BE49-F238E27FC236}">
                      <a16:creationId xmlns:a16="http://schemas.microsoft.com/office/drawing/2014/main" id="{8096AB25-3A2B-B9B7-A68E-1974E3ED8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ctangle 30">
                  <a:extLst>
                    <a:ext uri="{FF2B5EF4-FFF2-40B4-BE49-F238E27FC236}">
                      <a16:creationId xmlns:a16="http://schemas.microsoft.com/office/drawing/2014/main" id="{2085403A-97EF-4203-C58B-E41070E516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1" name="Group 100">
                <a:extLst>
                  <a:ext uri="{FF2B5EF4-FFF2-40B4-BE49-F238E27FC236}">
                    <a16:creationId xmlns:a16="http://schemas.microsoft.com/office/drawing/2014/main" id="{B2F8BD77-64E1-4FBD-81A4-E43A307C934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02" name="Freeform: Shape 101">
                  <a:extLst>
                    <a:ext uri="{FF2B5EF4-FFF2-40B4-BE49-F238E27FC236}">
                      <a16:creationId xmlns:a16="http://schemas.microsoft.com/office/drawing/2014/main" id="{323A0F3A-5730-3AFC-409F-6A67460C5A7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3" name="Freeform: Shape 102">
                  <a:extLst>
                    <a:ext uri="{FF2B5EF4-FFF2-40B4-BE49-F238E27FC236}">
                      <a16:creationId xmlns:a16="http://schemas.microsoft.com/office/drawing/2014/main" id="{70681FEE-64CB-7074-366C-42CED63713A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5" name="Group 94">
              <a:extLst>
                <a:ext uri="{FF2B5EF4-FFF2-40B4-BE49-F238E27FC236}">
                  <a16:creationId xmlns:a16="http://schemas.microsoft.com/office/drawing/2014/main" id="{08813273-0B3B-17D4-89E5-22B5D6407859}"/>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96" name="Group 95">
                <a:extLst>
                  <a:ext uri="{FF2B5EF4-FFF2-40B4-BE49-F238E27FC236}">
                    <a16:creationId xmlns:a16="http://schemas.microsoft.com/office/drawing/2014/main" id="{8DEE50A8-DEB8-82E4-6939-22346B41BF8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98" name="Freeform 68">
                  <a:extLst>
                    <a:ext uri="{FF2B5EF4-FFF2-40B4-BE49-F238E27FC236}">
                      <a16:creationId xmlns:a16="http://schemas.microsoft.com/office/drawing/2014/main" id="{7C268328-6EF0-F968-28D1-9F0E5B0177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9" name="Freeform 69">
                  <a:extLst>
                    <a:ext uri="{FF2B5EF4-FFF2-40B4-BE49-F238E27FC236}">
                      <a16:creationId xmlns:a16="http://schemas.microsoft.com/office/drawing/2014/main" id="{37BFDF79-1029-8C4B-621E-4A6C9DFB6D8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97" name="Line 70">
                <a:extLst>
                  <a:ext uri="{FF2B5EF4-FFF2-40B4-BE49-F238E27FC236}">
                    <a16:creationId xmlns:a16="http://schemas.microsoft.com/office/drawing/2014/main" id="{20958208-D7CF-3479-7930-E3FB39DAA4D0}"/>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08" name="Group 107">
            <a:extLst>
              <a:ext uri="{FF2B5EF4-FFF2-40B4-BE49-F238E27FC236}">
                <a16:creationId xmlns:a16="http://schemas.microsoft.com/office/drawing/2014/main" id="{A5445BB5-50E8-C707-7C74-32796AC9867A}"/>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flipH="1" flipV="1">
            <a:off x="268449" y="3721100"/>
            <a:ext cx="2211229" cy="2707415"/>
            <a:chOff x="9728105" y="457964"/>
            <a:chExt cx="2211229" cy="2707415"/>
          </a:xfrm>
        </p:grpSpPr>
        <p:grpSp>
          <p:nvGrpSpPr>
            <p:cNvPr id="109" name="Group 108">
              <a:extLst>
                <a:ext uri="{FF2B5EF4-FFF2-40B4-BE49-F238E27FC236}">
                  <a16:creationId xmlns:a16="http://schemas.microsoft.com/office/drawing/2014/main" id="{60348311-F256-5764-CF61-E4D36CE7B8B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15" name="Group 114">
                <a:extLst>
                  <a:ext uri="{FF2B5EF4-FFF2-40B4-BE49-F238E27FC236}">
                    <a16:creationId xmlns:a16="http://schemas.microsoft.com/office/drawing/2014/main" id="{965C0C66-56A0-6241-4611-3A2493CC25B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19" name="Straight Connector 118">
                  <a:extLst>
                    <a:ext uri="{FF2B5EF4-FFF2-40B4-BE49-F238E27FC236}">
                      <a16:creationId xmlns:a16="http://schemas.microsoft.com/office/drawing/2014/main" id="{EACD9C93-31AC-1752-5BBC-966E9B2DBF9F}"/>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AD9C47F5-E53F-7F26-B78D-C86305CF012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1" name="Rectangle 30">
                  <a:extLst>
                    <a:ext uri="{FF2B5EF4-FFF2-40B4-BE49-F238E27FC236}">
                      <a16:creationId xmlns:a16="http://schemas.microsoft.com/office/drawing/2014/main" id="{83DE65FD-926B-50A2-C5CD-C1ED2C6BFDB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30">
                  <a:extLst>
                    <a:ext uri="{FF2B5EF4-FFF2-40B4-BE49-F238E27FC236}">
                      <a16:creationId xmlns:a16="http://schemas.microsoft.com/office/drawing/2014/main" id="{B2D4F39F-E241-2969-4965-6940516FC55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6" name="Group 115">
                <a:extLst>
                  <a:ext uri="{FF2B5EF4-FFF2-40B4-BE49-F238E27FC236}">
                    <a16:creationId xmlns:a16="http://schemas.microsoft.com/office/drawing/2014/main" id="{38E667E2-23D6-06EC-B435-059EACC0489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17" name="Freeform: Shape 116">
                  <a:extLst>
                    <a:ext uri="{FF2B5EF4-FFF2-40B4-BE49-F238E27FC236}">
                      <a16:creationId xmlns:a16="http://schemas.microsoft.com/office/drawing/2014/main" id="{76B00091-7194-5945-8734-F08C954FA76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8" name="Freeform: Shape 117">
                  <a:extLst>
                    <a:ext uri="{FF2B5EF4-FFF2-40B4-BE49-F238E27FC236}">
                      <a16:creationId xmlns:a16="http://schemas.microsoft.com/office/drawing/2014/main" id="{BBC29BA4-16A3-1452-4146-20264C0146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10" name="Group 109">
              <a:extLst>
                <a:ext uri="{FF2B5EF4-FFF2-40B4-BE49-F238E27FC236}">
                  <a16:creationId xmlns:a16="http://schemas.microsoft.com/office/drawing/2014/main" id="{6DEF5151-E1C8-79DA-AA94-F406CE561B04}"/>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rot="5400000">
              <a:off x="10400269" y="1917604"/>
              <a:ext cx="633413" cy="1862138"/>
              <a:chOff x="5959193" y="333389"/>
              <a:chExt cx="633413" cy="1862138"/>
            </a:xfrm>
          </p:grpSpPr>
          <p:grpSp>
            <p:nvGrpSpPr>
              <p:cNvPr id="111" name="Group 110">
                <a:extLst>
                  <a:ext uri="{FF2B5EF4-FFF2-40B4-BE49-F238E27FC236}">
                    <a16:creationId xmlns:a16="http://schemas.microsoft.com/office/drawing/2014/main" id="{A63FFA48-1F7E-5963-4AAD-A6E2C1D4B1A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13" name="Freeform 68">
                  <a:extLst>
                    <a:ext uri="{FF2B5EF4-FFF2-40B4-BE49-F238E27FC236}">
                      <a16:creationId xmlns:a16="http://schemas.microsoft.com/office/drawing/2014/main" id="{9B0AC0F7-48CE-DBC4-877B-C36BD9A0E2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4" name="Freeform 69">
                  <a:extLst>
                    <a:ext uri="{FF2B5EF4-FFF2-40B4-BE49-F238E27FC236}">
                      <a16:creationId xmlns:a16="http://schemas.microsoft.com/office/drawing/2014/main" id="{9CE55AA7-08FE-768A-DFEA-13EE468895E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12" name="Line 70">
                <a:extLst>
                  <a:ext uri="{FF2B5EF4-FFF2-40B4-BE49-F238E27FC236}">
                    <a16:creationId xmlns:a16="http://schemas.microsoft.com/office/drawing/2014/main" id="{EE9CD552-7569-2A39-A082-9790C85B6AA4}"/>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cxnSp>
        <p:nvCxnSpPr>
          <p:cNvPr id="2" name="Straight Connector 1">
            <a:extLst>
              <a:ext uri="{FF2B5EF4-FFF2-40B4-BE49-F238E27FC236}">
                <a16:creationId xmlns:a16="http://schemas.microsoft.com/office/drawing/2014/main" id="{6F9AEDFC-F371-37C8-E0DA-7AAFA49CB821}"/>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3157636" y="17994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Date Placeholder 3">
            <a:extLst>
              <a:ext uri="{FF2B5EF4-FFF2-40B4-BE49-F238E27FC236}">
                <a16:creationId xmlns:a16="http://schemas.microsoft.com/office/drawing/2014/main" id="{0FD4A2EC-3D37-5ED6-3C9F-0CE19E6E5BD2}"/>
              </a:ext>
            </a:extLst>
          </p:cNvPr>
          <p:cNvSpPr>
            <a:spLocks noGrp="1"/>
          </p:cNvSpPr>
          <p:nvPr>
            <p:ph type="dt" sz="half" idx="2"/>
          </p:nvPr>
        </p:nvSpPr>
        <p:spPr>
          <a:xfrm>
            <a:off x="568164" y="6357168"/>
            <a:ext cx="1641986"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n-lt"/>
              </a:defRPr>
            </a:lvl1pPr>
          </a:lstStyle>
          <a:p>
            <a:r>
              <a:rPr lang="en-US"/>
              <a:t>20XX</a:t>
            </a:r>
            <a:endParaRPr lang="en-US" dirty="0"/>
          </a:p>
        </p:txBody>
      </p:sp>
      <p:sp>
        <p:nvSpPr>
          <p:cNvPr id="4" name="Footer Placeholder 6">
            <a:extLst>
              <a:ext uri="{FF2B5EF4-FFF2-40B4-BE49-F238E27FC236}">
                <a16:creationId xmlns:a16="http://schemas.microsoft.com/office/drawing/2014/main" id="{F4A13167-ABFC-A428-5DDD-7F6BAA8E98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5" name="Slide Number Placeholder 5">
            <a:extLst>
              <a:ext uri="{FF2B5EF4-FFF2-40B4-BE49-F238E27FC236}">
                <a16:creationId xmlns:a16="http://schemas.microsoft.com/office/drawing/2014/main" id="{FCEF8E96-D06F-D077-7044-401B18EE50E6}"/>
              </a:ext>
            </a:extLst>
          </p:cNvPr>
          <p:cNvSpPr>
            <a:spLocks noGrp="1"/>
          </p:cNvSpPr>
          <p:nvPr>
            <p:ph type="sldNum" sz="quarter" idx="4"/>
          </p:nvPr>
        </p:nvSpPr>
        <p:spPr>
          <a:xfrm>
            <a:off x="9982800" y="6357600"/>
            <a:ext cx="1641036"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848641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7630301" y="533292"/>
            <a:ext cx="4132469" cy="2213542"/>
          </a:xfrm>
        </p:spPr>
        <p:txBody>
          <a:bodyPr>
            <a:noAutofit/>
          </a:bodyPr>
          <a:lstStyle>
            <a:lvl1pPr algn="ctr">
              <a:defRPr sz="3600"/>
            </a:lvl1pPr>
          </a:lstStyle>
          <a:p>
            <a:r>
              <a:rPr lang="en-US" dirty="0"/>
              <a:t>Click to add title</a:t>
            </a:r>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9443525" y="2980612"/>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6CA9855B-4072-4D45-821E-549FDF548137}"/>
              </a:ext>
              <a:ext uri="{C183D7F6-B498-43B3-948B-1728B52AA6E4}">
                <adec:decorative xmlns:adec="http://schemas.microsoft.com/office/drawing/2017/decorative" val="1"/>
              </a:ext>
            </a:extLst>
          </p:cNvPr>
          <p:cNvGrpSpPr>
            <a:grpSpLocks/>
          </p:cNvGrpSpPr>
          <p:nvPr userDrawn="1">
            <p:extLst>
              <p:ext uri="{386F3935-93C4-4BCD-93E2-E3B085C9AB24}">
                <p16:designElem xmlns:p16="http://schemas.microsoft.com/office/powerpoint/2015/main" val="1"/>
              </p:ext>
            </p:extLst>
          </p:nvPr>
        </p:nvGrpSpPr>
        <p:grpSpPr>
          <a:xfrm>
            <a:off x="28958" y="457964"/>
            <a:ext cx="7681842" cy="5937065"/>
            <a:chOff x="28958" y="457964"/>
            <a:chExt cx="7681842" cy="5937065"/>
          </a:xfrm>
        </p:grpSpPr>
        <p:grpSp>
          <p:nvGrpSpPr>
            <p:cNvPr id="94" name="Group 93">
              <a:extLst>
                <a:ext uri="{FF2B5EF4-FFF2-40B4-BE49-F238E27FC236}">
                  <a16:creationId xmlns:a16="http://schemas.microsoft.com/office/drawing/2014/main" id="{CD707C0C-4086-4F35-A8FC-A45D727AA61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8900000" flipH="1">
              <a:off x="3417239" y="1865958"/>
              <a:ext cx="1270000" cy="3384002"/>
              <a:chOff x="7920038" y="61913"/>
              <a:chExt cx="1270000" cy="3384002"/>
            </a:xfrm>
          </p:grpSpPr>
          <p:sp>
            <p:nvSpPr>
              <p:cNvPr id="195" name="Freeform 76">
                <a:extLst>
                  <a:ext uri="{FF2B5EF4-FFF2-40B4-BE49-F238E27FC236}">
                    <a16:creationId xmlns:a16="http://schemas.microsoft.com/office/drawing/2014/main" id="{3D21528F-9013-4CD7-9F7C-D3F3624881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20038" y="61913"/>
                <a:ext cx="638175" cy="2843213"/>
              </a:xfrm>
              <a:custGeom>
                <a:avLst/>
                <a:gdLst>
                  <a:gd name="T0" fmla="*/ 0 w 134"/>
                  <a:gd name="T1" fmla="*/ 298 h 597"/>
                  <a:gd name="T2" fmla="*/ 134 w 134"/>
                  <a:gd name="T3" fmla="*/ 597 h 597"/>
                  <a:gd name="T4" fmla="*/ 134 w 134"/>
                  <a:gd name="T5" fmla="*/ 0 h 597"/>
                  <a:gd name="T6" fmla="*/ 0 w 134"/>
                  <a:gd name="T7" fmla="*/ 298 h 597"/>
                </a:gdLst>
                <a:ahLst/>
                <a:cxnLst>
                  <a:cxn ang="0">
                    <a:pos x="T0" y="T1"/>
                  </a:cxn>
                  <a:cxn ang="0">
                    <a:pos x="T2" y="T3"/>
                  </a:cxn>
                  <a:cxn ang="0">
                    <a:pos x="T4" y="T5"/>
                  </a:cxn>
                  <a:cxn ang="0">
                    <a:pos x="T6" y="T7"/>
                  </a:cxn>
                </a:cxnLst>
                <a:rect l="0" t="0" r="r" b="b"/>
                <a:pathLst>
                  <a:path w="134" h="597">
                    <a:moveTo>
                      <a:pt x="0" y="298"/>
                    </a:moveTo>
                    <a:cubicBezTo>
                      <a:pt x="0" y="417"/>
                      <a:pt x="52" y="523"/>
                      <a:pt x="134" y="597"/>
                    </a:cubicBezTo>
                    <a:cubicBezTo>
                      <a:pt x="134" y="0"/>
                      <a:pt x="134" y="0"/>
                      <a:pt x="134" y="0"/>
                    </a:cubicBezTo>
                    <a:cubicBezTo>
                      <a:pt x="52" y="74"/>
                      <a:pt x="0" y="180"/>
                      <a:pt x="0" y="298"/>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96" name="Freeform 77">
                <a:extLst>
                  <a:ext uri="{FF2B5EF4-FFF2-40B4-BE49-F238E27FC236}">
                    <a16:creationId xmlns:a16="http://schemas.microsoft.com/office/drawing/2014/main" id="{06A8F5A2-62EC-4CDC-945A-E6C50C86C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58213" y="61913"/>
                <a:ext cx="631825" cy="2843213"/>
              </a:xfrm>
              <a:custGeom>
                <a:avLst/>
                <a:gdLst>
                  <a:gd name="T0" fmla="*/ 0 w 133"/>
                  <a:gd name="T1" fmla="*/ 0 h 597"/>
                  <a:gd name="T2" fmla="*/ 0 w 133"/>
                  <a:gd name="T3" fmla="*/ 597 h 597"/>
                  <a:gd name="T4" fmla="*/ 133 w 133"/>
                  <a:gd name="T5" fmla="*/ 298 h 597"/>
                  <a:gd name="T6" fmla="*/ 0 w 133"/>
                  <a:gd name="T7" fmla="*/ 0 h 597"/>
                </a:gdLst>
                <a:ahLst/>
                <a:cxnLst>
                  <a:cxn ang="0">
                    <a:pos x="T0" y="T1"/>
                  </a:cxn>
                  <a:cxn ang="0">
                    <a:pos x="T2" y="T3"/>
                  </a:cxn>
                  <a:cxn ang="0">
                    <a:pos x="T4" y="T5"/>
                  </a:cxn>
                  <a:cxn ang="0">
                    <a:pos x="T6" y="T7"/>
                  </a:cxn>
                </a:cxnLst>
                <a:rect l="0" t="0" r="r" b="b"/>
                <a:pathLst>
                  <a:path w="133" h="597">
                    <a:moveTo>
                      <a:pt x="0" y="0"/>
                    </a:moveTo>
                    <a:cubicBezTo>
                      <a:pt x="0" y="597"/>
                      <a:pt x="0" y="597"/>
                      <a:pt x="0" y="597"/>
                    </a:cubicBezTo>
                    <a:cubicBezTo>
                      <a:pt x="82" y="523"/>
                      <a:pt x="133" y="417"/>
                      <a:pt x="133" y="298"/>
                    </a:cubicBezTo>
                    <a:cubicBezTo>
                      <a:pt x="133" y="180"/>
                      <a:pt x="82" y="74"/>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97" name="Group 196">
                <a:extLst>
                  <a:ext uri="{FF2B5EF4-FFF2-40B4-BE49-F238E27FC236}">
                    <a16:creationId xmlns:a16="http://schemas.microsoft.com/office/drawing/2014/main" id="{9625C8AA-1597-4CED-8301-18D382EF0DF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7934326" y="61915"/>
                <a:ext cx="1241425" cy="3384000"/>
                <a:chOff x="7934326" y="61915"/>
                <a:chExt cx="1241425" cy="3384000"/>
              </a:xfrm>
            </p:grpSpPr>
            <p:sp>
              <p:nvSpPr>
                <p:cNvPr id="198" name="Line 90">
                  <a:extLst>
                    <a:ext uri="{FF2B5EF4-FFF2-40B4-BE49-F238E27FC236}">
                      <a16:creationId xmlns:a16="http://schemas.microsoft.com/office/drawing/2014/main" id="{5DF95B35-23E9-4724-A4F8-8ED718B5D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8558213" y="61915"/>
                  <a:ext cx="0" cy="3384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91">
                  <a:extLst>
                    <a:ext uri="{FF2B5EF4-FFF2-40B4-BE49-F238E27FC236}">
                      <a16:creationId xmlns:a16="http://schemas.microsoft.com/office/drawing/2014/main" id="{26C6754B-5776-451D-95ED-62AA4D0BA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976" y="523875"/>
                  <a:ext cx="747713" cy="376238"/>
                </a:xfrm>
                <a:custGeom>
                  <a:avLst/>
                  <a:gdLst>
                    <a:gd name="T0" fmla="*/ 471 w 471"/>
                    <a:gd name="T1" fmla="*/ 0 h 237"/>
                    <a:gd name="T2" fmla="*/ 237 w 471"/>
                    <a:gd name="T3" fmla="*/ 237 h 237"/>
                    <a:gd name="T4" fmla="*/ 0 w 471"/>
                    <a:gd name="T5" fmla="*/ 0 h 237"/>
                  </a:gdLst>
                  <a:ahLst/>
                  <a:cxnLst>
                    <a:cxn ang="0">
                      <a:pos x="T0" y="T1"/>
                    </a:cxn>
                    <a:cxn ang="0">
                      <a:pos x="T2" y="T3"/>
                    </a:cxn>
                    <a:cxn ang="0">
                      <a:pos x="T4" y="T5"/>
                    </a:cxn>
                  </a:cxnLst>
                  <a:rect l="0" t="0" r="r" b="b"/>
                  <a:pathLst>
                    <a:path w="471" h="237">
                      <a:moveTo>
                        <a:pt x="471" y="0"/>
                      </a:moveTo>
                      <a:lnTo>
                        <a:pt x="237" y="237"/>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0" name="Freeform 92">
                  <a:extLst>
                    <a:ext uri="{FF2B5EF4-FFF2-40B4-BE49-F238E27FC236}">
                      <a16:creationId xmlns:a16="http://schemas.microsoft.com/office/drawing/2014/main" id="{A345A289-8D6C-4886-B54C-3E0D26D17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77188" y="1028700"/>
                  <a:ext cx="1157288" cy="581025"/>
                </a:xfrm>
                <a:custGeom>
                  <a:avLst/>
                  <a:gdLst>
                    <a:gd name="T0" fmla="*/ 729 w 729"/>
                    <a:gd name="T1" fmla="*/ 0 h 366"/>
                    <a:gd name="T2" fmla="*/ 366 w 729"/>
                    <a:gd name="T3" fmla="*/ 366 h 366"/>
                    <a:gd name="T4" fmla="*/ 0 w 729"/>
                    <a:gd name="T5" fmla="*/ 0 h 366"/>
                  </a:gdLst>
                  <a:ahLst/>
                  <a:cxnLst>
                    <a:cxn ang="0">
                      <a:pos x="T0" y="T1"/>
                    </a:cxn>
                    <a:cxn ang="0">
                      <a:pos x="T2" y="T3"/>
                    </a:cxn>
                    <a:cxn ang="0">
                      <a:pos x="T4" y="T5"/>
                    </a:cxn>
                  </a:cxnLst>
                  <a:rect l="0" t="0" r="r" b="b"/>
                  <a:pathLst>
                    <a:path w="729" h="366">
                      <a:moveTo>
                        <a:pt x="729" y="0"/>
                      </a:moveTo>
                      <a:lnTo>
                        <a:pt x="366" y="366"/>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93">
                  <a:extLst>
                    <a:ext uri="{FF2B5EF4-FFF2-40B4-BE49-F238E27FC236}">
                      <a16:creationId xmlns:a16="http://schemas.microsoft.com/office/drawing/2014/main" id="{5690D981-545B-4A73-A22E-6E701024A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934326" y="1700213"/>
                  <a:ext cx="1241425" cy="619125"/>
                </a:xfrm>
                <a:custGeom>
                  <a:avLst/>
                  <a:gdLst>
                    <a:gd name="T0" fmla="*/ 782 w 782"/>
                    <a:gd name="T1" fmla="*/ 0 h 390"/>
                    <a:gd name="T2" fmla="*/ 393 w 782"/>
                    <a:gd name="T3" fmla="*/ 390 h 390"/>
                    <a:gd name="T4" fmla="*/ 0 w 782"/>
                    <a:gd name="T5" fmla="*/ 0 h 390"/>
                  </a:gdLst>
                  <a:ahLst/>
                  <a:cxnLst>
                    <a:cxn ang="0">
                      <a:pos x="T0" y="T1"/>
                    </a:cxn>
                    <a:cxn ang="0">
                      <a:pos x="T2" y="T3"/>
                    </a:cxn>
                    <a:cxn ang="0">
                      <a:pos x="T4" y="T5"/>
                    </a:cxn>
                  </a:cxnLst>
                  <a:rect l="0" t="0" r="r" b="b"/>
                  <a:pathLst>
                    <a:path w="782" h="390">
                      <a:moveTo>
                        <a:pt x="782" y="0"/>
                      </a:moveTo>
                      <a:lnTo>
                        <a:pt x="393" y="390"/>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5" name="Group 94">
              <a:extLst>
                <a:ext uri="{FF2B5EF4-FFF2-40B4-BE49-F238E27FC236}">
                  <a16:creationId xmlns:a16="http://schemas.microsoft.com/office/drawing/2014/main" id="{FCB89D53-605D-4497-A82E-C5CB7B9AB10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flipH="1">
              <a:off x="28958" y="457964"/>
              <a:ext cx="5539609" cy="5682348"/>
              <a:chOff x="6623433" y="457964"/>
              <a:chExt cx="5539609" cy="5682348"/>
            </a:xfrm>
          </p:grpSpPr>
          <p:grpSp>
            <p:nvGrpSpPr>
              <p:cNvPr id="146" name="Group 145">
                <a:extLst>
                  <a:ext uri="{FF2B5EF4-FFF2-40B4-BE49-F238E27FC236}">
                    <a16:creationId xmlns:a16="http://schemas.microsoft.com/office/drawing/2014/main" id="{4200751B-2483-40F5-8C14-EF64034D453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73" name="Freeform 64">
                  <a:extLst>
                    <a:ext uri="{FF2B5EF4-FFF2-40B4-BE49-F238E27FC236}">
                      <a16:creationId xmlns:a16="http://schemas.microsoft.com/office/drawing/2014/main" id="{A9677C6B-C435-43E3-BF18-DC35709C97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4" name="Freeform 81">
                  <a:extLst>
                    <a:ext uri="{FF2B5EF4-FFF2-40B4-BE49-F238E27FC236}">
                      <a16:creationId xmlns:a16="http://schemas.microsoft.com/office/drawing/2014/main" id="{56E374F1-3376-4D82-B66C-A0588A30F0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5" name="Freeform 61">
                  <a:extLst>
                    <a:ext uri="{FF2B5EF4-FFF2-40B4-BE49-F238E27FC236}">
                      <a16:creationId xmlns:a16="http://schemas.microsoft.com/office/drawing/2014/main" id="{979B4E97-34CE-4034-8523-F1584A0344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6" name="Freeform 78">
                  <a:extLst>
                    <a:ext uri="{FF2B5EF4-FFF2-40B4-BE49-F238E27FC236}">
                      <a16:creationId xmlns:a16="http://schemas.microsoft.com/office/drawing/2014/main" id="{F4C4EFFF-E30B-4F0B-9ED4-FF63047DCB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7" name="Freeform 84">
                  <a:extLst>
                    <a:ext uri="{FF2B5EF4-FFF2-40B4-BE49-F238E27FC236}">
                      <a16:creationId xmlns:a16="http://schemas.microsoft.com/office/drawing/2014/main" id="{173FDB7E-F5CA-497D-95CF-7A00D6789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8" name="Freeform 87">
                  <a:extLst>
                    <a:ext uri="{FF2B5EF4-FFF2-40B4-BE49-F238E27FC236}">
                      <a16:creationId xmlns:a16="http://schemas.microsoft.com/office/drawing/2014/main" id="{42266BB1-5605-4F64-B071-80A97BAD9C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9" name="Freeform 60">
                  <a:extLst>
                    <a:ext uri="{FF2B5EF4-FFF2-40B4-BE49-F238E27FC236}">
                      <a16:creationId xmlns:a16="http://schemas.microsoft.com/office/drawing/2014/main" id="{90D15A2A-0F2D-4AB8-8252-303BA5DB3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0" name="Freeform 59">
                  <a:extLst>
                    <a:ext uri="{FF2B5EF4-FFF2-40B4-BE49-F238E27FC236}">
                      <a16:creationId xmlns:a16="http://schemas.microsoft.com/office/drawing/2014/main" id="{E676282C-5FCF-4E29-AE15-2545F1A685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1" name="Freeform 62">
                  <a:extLst>
                    <a:ext uri="{FF2B5EF4-FFF2-40B4-BE49-F238E27FC236}">
                      <a16:creationId xmlns:a16="http://schemas.microsoft.com/office/drawing/2014/main" id="{AF7EC2A1-EAFC-4851-A4E3-47811C4456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2" name="Freeform 65">
                  <a:extLst>
                    <a:ext uri="{FF2B5EF4-FFF2-40B4-BE49-F238E27FC236}">
                      <a16:creationId xmlns:a16="http://schemas.microsoft.com/office/drawing/2014/main" id="{6F9BD94B-F299-45D3-B66E-F20FBC9246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3" name="Freeform 79">
                  <a:extLst>
                    <a:ext uri="{FF2B5EF4-FFF2-40B4-BE49-F238E27FC236}">
                      <a16:creationId xmlns:a16="http://schemas.microsoft.com/office/drawing/2014/main" id="{50E616C9-EAB1-4990-B569-17C6CB0889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4" name="Freeform 82">
                  <a:extLst>
                    <a:ext uri="{FF2B5EF4-FFF2-40B4-BE49-F238E27FC236}">
                      <a16:creationId xmlns:a16="http://schemas.microsoft.com/office/drawing/2014/main" id="{2F983FB0-2CC2-4D5F-A331-4130F138E9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5" name="Freeform 85">
                  <a:extLst>
                    <a:ext uri="{FF2B5EF4-FFF2-40B4-BE49-F238E27FC236}">
                      <a16:creationId xmlns:a16="http://schemas.microsoft.com/office/drawing/2014/main" id="{B1ABC269-0802-4C4A-9E57-6F876F122C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86" name="Freeform 88">
                  <a:extLst>
                    <a:ext uri="{FF2B5EF4-FFF2-40B4-BE49-F238E27FC236}">
                      <a16:creationId xmlns:a16="http://schemas.microsoft.com/office/drawing/2014/main" id="{233153AF-C5CF-40DD-9E5E-9B84272F4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87" name="Group 186">
                  <a:extLst>
                    <a:ext uri="{FF2B5EF4-FFF2-40B4-BE49-F238E27FC236}">
                      <a16:creationId xmlns:a16="http://schemas.microsoft.com/office/drawing/2014/main" id="{95E220B7-17F2-4748-A337-3B8D58860387}"/>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88" name="Line 63">
                    <a:extLst>
                      <a:ext uri="{FF2B5EF4-FFF2-40B4-BE49-F238E27FC236}">
                        <a16:creationId xmlns:a16="http://schemas.microsoft.com/office/drawing/2014/main" id="{63DC02CB-E162-45FD-AF68-0A1DB537F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9" name="Line 66">
                    <a:extLst>
                      <a:ext uri="{FF2B5EF4-FFF2-40B4-BE49-F238E27FC236}">
                        <a16:creationId xmlns:a16="http://schemas.microsoft.com/office/drawing/2014/main" id="{4D9CBADA-7016-4987-B723-F7AE8E2E5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0" name="Line 67">
                    <a:extLst>
                      <a:ext uri="{FF2B5EF4-FFF2-40B4-BE49-F238E27FC236}">
                        <a16:creationId xmlns:a16="http://schemas.microsoft.com/office/drawing/2014/main" id="{1DCEDCA0-F979-4B3C-A0CA-F98F2DEE89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1" name="Line 80">
                    <a:extLst>
                      <a:ext uri="{FF2B5EF4-FFF2-40B4-BE49-F238E27FC236}">
                        <a16:creationId xmlns:a16="http://schemas.microsoft.com/office/drawing/2014/main" id="{1B701ADB-B6EB-4BED-8D15-F358A67EC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2" name="Line 83">
                    <a:extLst>
                      <a:ext uri="{FF2B5EF4-FFF2-40B4-BE49-F238E27FC236}">
                        <a16:creationId xmlns:a16="http://schemas.microsoft.com/office/drawing/2014/main" id="{239EB39D-EF7A-4284-83B8-904957045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3" name="Line 86">
                    <a:extLst>
                      <a:ext uri="{FF2B5EF4-FFF2-40B4-BE49-F238E27FC236}">
                        <a16:creationId xmlns:a16="http://schemas.microsoft.com/office/drawing/2014/main" id="{59413AC3-6F9D-431E-8136-F15C0FCA62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4" name="Line 89">
                    <a:extLst>
                      <a:ext uri="{FF2B5EF4-FFF2-40B4-BE49-F238E27FC236}">
                        <a16:creationId xmlns:a16="http://schemas.microsoft.com/office/drawing/2014/main" id="{987DF8D6-E53D-4C41-B339-1E5094638F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47" name="Group 146">
                <a:extLst>
                  <a:ext uri="{FF2B5EF4-FFF2-40B4-BE49-F238E27FC236}">
                    <a16:creationId xmlns:a16="http://schemas.microsoft.com/office/drawing/2014/main" id="{66036562-1199-405F-B95A-C3A543B5DB4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65" name="Group 164">
                  <a:extLst>
                    <a:ext uri="{FF2B5EF4-FFF2-40B4-BE49-F238E27FC236}">
                      <a16:creationId xmlns:a16="http://schemas.microsoft.com/office/drawing/2014/main" id="{C4C4997E-6944-4940-8B33-92DB90BCE3A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69" name="Straight Connector 168">
                    <a:extLst>
                      <a:ext uri="{FF2B5EF4-FFF2-40B4-BE49-F238E27FC236}">
                        <a16:creationId xmlns:a16="http://schemas.microsoft.com/office/drawing/2014/main" id="{0A44DA53-5DA1-44E2-8EB4-F53CC84C9F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072B3FF-FEA5-46BC-8627-9B46C5F396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1" name="Rectangle 30">
                    <a:extLst>
                      <a:ext uri="{FF2B5EF4-FFF2-40B4-BE49-F238E27FC236}">
                        <a16:creationId xmlns:a16="http://schemas.microsoft.com/office/drawing/2014/main" id="{FB18587D-1BDA-4D28-9B48-3C37C764B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Rectangle 30">
                    <a:extLst>
                      <a:ext uri="{FF2B5EF4-FFF2-40B4-BE49-F238E27FC236}">
                        <a16:creationId xmlns:a16="http://schemas.microsoft.com/office/drawing/2014/main" id="{8CFE033B-F34F-4836-B6F3-93E6C7D9C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 name="Group 165">
                  <a:extLst>
                    <a:ext uri="{FF2B5EF4-FFF2-40B4-BE49-F238E27FC236}">
                      <a16:creationId xmlns:a16="http://schemas.microsoft.com/office/drawing/2014/main" id="{07F79761-CFAA-4330-8067-31EC1DC3E16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67" name="Freeform: Shape 166">
                    <a:extLst>
                      <a:ext uri="{FF2B5EF4-FFF2-40B4-BE49-F238E27FC236}">
                        <a16:creationId xmlns:a16="http://schemas.microsoft.com/office/drawing/2014/main" id="{8A0BC496-427B-4836-B989-97B0673D8F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8" name="Freeform: Shape 167">
                    <a:extLst>
                      <a:ext uri="{FF2B5EF4-FFF2-40B4-BE49-F238E27FC236}">
                        <a16:creationId xmlns:a16="http://schemas.microsoft.com/office/drawing/2014/main" id="{A0D554E1-33ED-415C-BF15-FC38D2E33C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48" name="Group 147">
                <a:extLst>
                  <a:ext uri="{FF2B5EF4-FFF2-40B4-BE49-F238E27FC236}">
                    <a16:creationId xmlns:a16="http://schemas.microsoft.com/office/drawing/2014/main" id="{D1F1EE7D-C5FF-46EA-AB9C-94E1F2D9B73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61" name="Group 160">
                  <a:extLst>
                    <a:ext uri="{FF2B5EF4-FFF2-40B4-BE49-F238E27FC236}">
                      <a16:creationId xmlns:a16="http://schemas.microsoft.com/office/drawing/2014/main" id="{2AC2FE37-AED7-4C81-A52E-FD105C1BDA8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3" name="Freeform 68">
                    <a:extLst>
                      <a:ext uri="{FF2B5EF4-FFF2-40B4-BE49-F238E27FC236}">
                        <a16:creationId xmlns:a16="http://schemas.microsoft.com/office/drawing/2014/main" id="{AB34FC05-3259-4BE2-8DA9-91435FAFCE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4" name="Freeform 69">
                    <a:extLst>
                      <a:ext uri="{FF2B5EF4-FFF2-40B4-BE49-F238E27FC236}">
                        <a16:creationId xmlns:a16="http://schemas.microsoft.com/office/drawing/2014/main" id="{AC11598E-3FD2-47F3-8E57-D5D6130DBC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62" name="Line 70">
                  <a:extLst>
                    <a:ext uri="{FF2B5EF4-FFF2-40B4-BE49-F238E27FC236}">
                      <a16:creationId xmlns:a16="http://schemas.microsoft.com/office/drawing/2014/main" id="{37D098FA-73CF-44E6-B612-7DE664E5D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9" name="Group 148">
                <a:extLst>
                  <a:ext uri="{FF2B5EF4-FFF2-40B4-BE49-F238E27FC236}">
                    <a16:creationId xmlns:a16="http://schemas.microsoft.com/office/drawing/2014/main" id="{66672930-1A30-4508-A9D2-FA4271C6B1E1}"/>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58" name="Freeform 68">
                  <a:extLst>
                    <a:ext uri="{FF2B5EF4-FFF2-40B4-BE49-F238E27FC236}">
                      <a16:creationId xmlns:a16="http://schemas.microsoft.com/office/drawing/2014/main" id="{174F3D5B-9943-4A8B-8699-ABB2B7991B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59" name="Freeform 69">
                  <a:extLst>
                    <a:ext uri="{FF2B5EF4-FFF2-40B4-BE49-F238E27FC236}">
                      <a16:creationId xmlns:a16="http://schemas.microsoft.com/office/drawing/2014/main" id="{6834DCA2-951C-4A9B-8490-5C7BD0FFBB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0" name="Line 70">
                  <a:extLst>
                    <a:ext uri="{FF2B5EF4-FFF2-40B4-BE49-F238E27FC236}">
                      <a16:creationId xmlns:a16="http://schemas.microsoft.com/office/drawing/2014/main" id="{316B6CF4-BCF3-4765-B744-A1EB5A76D3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0" name="Group 149">
                <a:extLst>
                  <a:ext uri="{FF2B5EF4-FFF2-40B4-BE49-F238E27FC236}">
                    <a16:creationId xmlns:a16="http://schemas.microsoft.com/office/drawing/2014/main" id="{BAD99054-FC47-4391-9369-B309A0AA258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51" name="Group 150">
                  <a:extLst>
                    <a:ext uri="{FF2B5EF4-FFF2-40B4-BE49-F238E27FC236}">
                      <a16:creationId xmlns:a16="http://schemas.microsoft.com/office/drawing/2014/main" id="{1A1CDB94-FE6F-4AAC-94D9-DDCEC703B126}"/>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56" name="Freeform: Shape 155">
                    <a:extLst>
                      <a:ext uri="{FF2B5EF4-FFF2-40B4-BE49-F238E27FC236}">
                        <a16:creationId xmlns:a16="http://schemas.microsoft.com/office/drawing/2014/main" id="{99B22DCB-54E6-4769-9DD7-3736B4041B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7" name="Freeform: Shape 156">
                    <a:extLst>
                      <a:ext uri="{FF2B5EF4-FFF2-40B4-BE49-F238E27FC236}">
                        <a16:creationId xmlns:a16="http://schemas.microsoft.com/office/drawing/2014/main" id="{67DA3C33-5733-4571-AD7C-F9D7447D18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152" name="Group 151">
                  <a:extLst>
                    <a:ext uri="{FF2B5EF4-FFF2-40B4-BE49-F238E27FC236}">
                      <a16:creationId xmlns:a16="http://schemas.microsoft.com/office/drawing/2014/main" id="{DEACDE3F-3571-479B-8545-A0EB157DFB7D}"/>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53" name="Straight Connector 152">
                    <a:extLst>
                      <a:ext uri="{FF2B5EF4-FFF2-40B4-BE49-F238E27FC236}">
                        <a16:creationId xmlns:a16="http://schemas.microsoft.com/office/drawing/2014/main" id="{0EBC688C-242B-4AF8-9A28-74C5D3A7DD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54" name="Rectangle 5">
                    <a:extLst>
                      <a:ext uri="{FF2B5EF4-FFF2-40B4-BE49-F238E27FC236}">
                        <a16:creationId xmlns:a16="http://schemas.microsoft.com/office/drawing/2014/main" id="{C4C8C45C-CEB8-4DEA-A7C9-8028747D4C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5">
                    <a:extLst>
                      <a:ext uri="{FF2B5EF4-FFF2-40B4-BE49-F238E27FC236}">
                        <a16:creationId xmlns:a16="http://schemas.microsoft.com/office/drawing/2014/main" id="{7FC624AF-D992-41C1-A403-A0A4731BE0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96" name="Group 95">
              <a:extLst>
                <a:ext uri="{FF2B5EF4-FFF2-40B4-BE49-F238E27FC236}">
                  <a16:creationId xmlns:a16="http://schemas.microsoft.com/office/drawing/2014/main" id="{F63171A4-E846-4A64-8292-3ED3583B6DE9}"/>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10800000" flipH="1">
              <a:off x="2171191" y="712681"/>
              <a:ext cx="5539609" cy="5682348"/>
              <a:chOff x="6623433" y="457964"/>
              <a:chExt cx="5539609" cy="5682348"/>
            </a:xfrm>
          </p:grpSpPr>
          <p:grpSp>
            <p:nvGrpSpPr>
              <p:cNvPr id="97" name="Group 96">
                <a:extLst>
                  <a:ext uri="{FF2B5EF4-FFF2-40B4-BE49-F238E27FC236}">
                    <a16:creationId xmlns:a16="http://schemas.microsoft.com/office/drawing/2014/main" id="{E59C66F3-BAB8-46AB-849B-0BC14A74B8AB}"/>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124" name="Freeform 64">
                  <a:extLst>
                    <a:ext uri="{FF2B5EF4-FFF2-40B4-BE49-F238E27FC236}">
                      <a16:creationId xmlns:a16="http://schemas.microsoft.com/office/drawing/2014/main" id="{68CD087B-52FF-4F11-A251-6F6A6B9093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5" name="Freeform 81">
                  <a:extLst>
                    <a:ext uri="{FF2B5EF4-FFF2-40B4-BE49-F238E27FC236}">
                      <a16:creationId xmlns:a16="http://schemas.microsoft.com/office/drawing/2014/main" id="{7FD7CD23-A1FC-41E8-A563-0B0A87A8FC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6" name="Freeform 61">
                  <a:extLst>
                    <a:ext uri="{FF2B5EF4-FFF2-40B4-BE49-F238E27FC236}">
                      <a16:creationId xmlns:a16="http://schemas.microsoft.com/office/drawing/2014/main" id="{A3A34481-695D-470B-9A01-A047EAA615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7" name="Freeform 78">
                  <a:extLst>
                    <a:ext uri="{FF2B5EF4-FFF2-40B4-BE49-F238E27FC236}">
                      <a16:creationId xmlns:a16="http://schemas.microsoft.com/office/drawing/2014/main" id="{5B26EEFA-6CAA-4BF6-B4BD-7C083D59B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8" name="Freeform 84">
                  <a:extLst>
                    <a:ext uri="{FF2B5EF4-FFF2-40B4-BE49-F238E27FC236}">
                      <a16:creationId xmlns:a16="http://schemas.microsoft.com/office/drawing/2014/main" id="{61976329-310A-4F70-B22C-F032D4BF7E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29" name="Freeform 87">
                  <a:extLst>
                    <a:ext uri="{FF2B5EF4-FFF2-40B4-BE49-F238E27FC236}">
                      <a16:creationId xmlns:a16="http://schemas.microsoft.com/office/drawing/2014/main" id="{0A0DA1ED-70C5-4D8F-B61F-F6E9E07D59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0" name="Freeform 60">
                  <a:extLst>
                    <a:ext uri="{FF2B5EF4-FFF2-40B4-BE49-F238E27FC236}">
                      <a16:creationId xmlns:a16="http://schemas.microsoft.com/office/drawing/2014/main" id="{EDF58541-8ECC-487F-96C7-3267D0F9C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1" name="Freeform 59">
                  <a:extLst>
                    <a:ext uri="{FF2B5EF4-FFF2-40B4-BE49-F238E27FC236}">
                      <a16:creationId xmlns:a16="http://schemas.microsoft.com/office/drawing/2014/main" id="{D1DAAA62-5552-4436-97D9-353F629E8A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2" name="Freeform 62">
                  <a:extLst>
                    <a:ext uri="{FF2B5EF4-FFF2-40B4-BE49-F238E27FC236}">
                      <a16:creationId xmlns:a16="http://schemas.microsoft.com/office/drawing/2014/main" id="{EBA1BB6B-72EF-4525-89A1-FC5BE70D71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3" name="Freeform 65">
                  <a:extLst>
                    <a:ext uri="{FF2B5EF4-FFF2-40B4-BE49-F238E27FC236}">
                      <a16:creationId xmlns:a16="http://schemas.microsoft.com/office/drawing/2014/main" id="{D3BD4012-93F7-424A-9146-8E7E831D9E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4" name="Freeform 79">
                  <a:extLst>
                    <a:ext uri="{FF2B5EF4-FFF2-40B4-BE49-F238E27FC236}">
                      <a16:creationId xmlns:a16="http://schemas.microsoft.com/office/drawing/2014/main" id="{A2E36983-6A8E-4C78-AA27-363C0D676C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5" name="Freeform 82">
                  <a:extLst>
                    <a:ext uri="{FF2B5EF4-FFF2-40B4-BE49-F238E27FC236}">
                      <a16:creationId xmlns:a16="http://schemas.microsoft.com/office/drawing/2014/main" id="{AB2380FC-F201-44F0-A531-1402201E4E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6" name="Freeform 85">
                  <a:extLst>
                    <a:ext uri="{FF2B5EF4-FFF2-40B4-BE49-F238E27FC236}">
                      <a16:creationId xmlns:a16="http://schemas.microsoft.com/office/drawing/2014/main" id="{737C3A27-BD47-4E93-A1E3-33B902DD0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7" name="Freeform 88">
                  <a:extLst>
                    <a:ext uri="{FF2B5EF4-FFF2-40B4-BE49-F238E27FC236}">
                      <a16:creationId xmlns:a16="http://schemas.microsoft.com/office/drawing/2014/main" id="{C257BCC6-B88D-4C3B-BEFD-25D320F39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38" name="Group 137">
                  <a:extLst>
                    <a:ext uri="{FF2B5EF4-FFF2-40B4-BE49-F238E27FC236}">
                      <a16:creationId xmlns:a16="http://schemas.microsoft.com/office/drawing/2014/main" id="{0519964D-597A-4E0C-B66C-89D30B8582B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39" name="Line 63">
                    <a:extLst>
                      <a:ext uri="{FF2B5EF4-FFF2-40B4-BE49-F238E27FC236}">
                        <a16:creationId xmlns:a16="http://schemas.microsoft.com/office/drawing/2014/main" id="{A31BADE6-3732-4787-8841-96E8F05C0A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0" name="Line 66">
                    <a:extLst>
                      <a:ext uri="{FF2B5EF4-FFF2-40B4-BE49-F238E27FC236}">
                        <a16:creationId xmlns:a16="http://schemas.microsoft.com/office/drawing/2014/main" id="{447ED593-61E3-4BD7-8984-7FE5621549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1" name="Line 67">
                    <a:extLst>
                      <a:ext uri="{FF2B5EF4-FFF2-40B4-BE49-F238E27FC236}">
                        <a16:creationId xmlns:a16="http://schemas.microsoft.com/office/drawing/2014/main" id="{6AD98272-0FC0-49AC-9877-8D2BAA514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2" name="Line 80">
                    <a:extLst>
                      <a:ext uri="{FF2B5EF4-FFF2-40B4-BE49-F238E27FC236}">
                        <a16:creationId xmlns:a16="http://schemas.microsoft.com/office/drawing/2014/main" id="{D54770D9-48C7-4C76-9F40-65C9B9C05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3" name="Line 83">
                    <a:extLst>
                      <a:ext uri="{FF2B5EF4-FFF2-40B4-BE49-F238E27FC236}">
                        <a16:creationId xmlns:a16="http://schemas.microsoft.com/office/drawing/2014/main" id="{4B9C1A3A-3DED-4CC1-820C-16B358DF9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4" name="Line 86">
                    <a:extLst>
                      <a:ext uri="{FF2B5EF4-FFF2-40B4-BE49-F238E27FC236}">
                        <a16:creationId xmlns:a16="http://schemas.microsoft.com/office/drawing/2014/main" id="{2404A56E-8A81-48CB-9AC4-2CB6EA55DD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Line 89">
                    <a:extLst>
                      <a:ext uri="{FF2B5EF4-FFF2-40B4-BE49-F238E27FC236}">
                        <a16:creationId xmlns:a16="http://schemas.microsoft.com/office/drawing/2014/main" id="{6D6A743B-85A5-41A8-9664-D654620D2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8" name="Group 97">
                <a:extLst>
                  <a:ext uri="{FF2B5EF4-FFF2-40B4-BE49-F238E27FC236}">
                    <a16:creationId xmlns:a16="http://schemas.microsoft.com/office/drawing/2014/main" id="{23DAD9FD-AF99-4D89-9BC8-E6739BD17ACA}"/>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16" name="Group 115">
                  <a:extLst>
                    <a:ext uri="{FF2B5EF4-FFF2-40B4-BE49-F238E27FC236}">
                      <a16:creationId xmlns:a16="http://schemas.microsoft.com/office/drawing/2014/main" id="{D7170781-0173-4FAB-8358-42C469FC51A3}"/>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20" name="Straight Connector 119">
                    <a:extLst>
                      <a:ext uri="{FF2B5EF4-FFF2-40B4-BE49-F238E27FC236}">
                        <a16:creationId xmlns:a16="http://schemas.microsoft.com/office/drawing/2014/main" id="{03C55E22-B879-4AE0-BC46-BA8A4E950C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A07E073-1978-4DCC-9E5C-FF89EF524B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2" name="Rectangle 30">
                    <a:extLst>
                      <a:ext uri="{FF2B5EF4-FFF2-40B4-BE49-F238E27FC236}">
                        <a16:creationId xmlns:a16="http://schemas.microsoft.com/office/drawing/2014/main" id="{5691F80E-D2E0-4E78-AA76-8D827AE410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30">
                    <a:extLst>
                      <a:ext uri="{FF2B5EF4-FFF2-40B4-BE49-F238E27FC236}">
                        <a16:creationId xmlns:a16="http://schemas.microsoft.com/office/drawing/2014/main" id="{E34C55D1-5C55-44D3-9C26-E1951DA393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 name="Group 116">
                  <a:extLst>
                    <a:ext uri="{FF2B5EF4-FFF2-40B4-BE49-F238E27FC236}">
                      <a16:creationId xmlns:a16="http://schemas.microsoft.com/office/drawing/2014/main" id="{4C9CB0E6-07EF-4140-926D-D380C1A88EB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18" name="Freeform: Shape 117">
                    <a:extLst>
                      <a:ext uri="{FF2B5EF4-FFF2-40B4-BE49-F238E27FC236}">
                        <a16:creationId xmlns:a16="http://schemas.microsoft.com/office/drawing/2014/main" id="{263BBD78-504D-435B-8933-2C460DC38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9" name="Freeform: Shape 118">
                    <a:extLst>
                      <a:ext uri="{FF2B5EF4-FFF2-40B4-BE49-F238E27FC236}">
                        <a16:creationId xmlns:a16="http://schemas.microsoft.com/office/drawing/2014/main" id="{1AD78D29-1FCF-4E88-A958-924F701D5E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9" name="Group 98">
                <a:extLst>
                  <a:ext uri="{FF2B5EF4-FFF2-40B4-BE49-F238E27FC236}">
                    <a16:creationId xmlns:a16="http://schemas.microsoft.com/office/drawing/2014/main" id="{EA551A3F-69EF-45CC-87F7-867808A3FAD2}"/>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12" name="Group 111">
                  <a:extLst>
                    <a:ext uri="{FF2B5EF4-FFF2-40B4-BE49-F238E27FC236}">
                      <a16:creationId xmlns:a16="http://schemas.microsoft.com/office/drawing/2014/main" id="{12724B09-E74E-49FA-BB5D-583BB89B798C}"/>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14" name="Freeform 68">
                    <a:extLst>
                      <a:ext uri="{FF2B5EF4-FFF2-40B4-BE49-F238E27FC236}">
                        <a16:creationId xmlns:a16="http://schemas.microsoft.com/office/drawing/2014/main" id="{DA2788BF-64AD-4328-8CB9-8C2C98CF54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5" name="Freeform 69">
                    <a:extLst>
                      <a:ext uri="{FF2B5EF4-FFF2-40B4-BE49-F238E27FC236}">
                        <a16:creationId xmlns:a16="http://schemas.microsoft.com/office/drawing/2014/main" id="{D9591CB5-16C9-44FC-B125-529D33F91B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13" name="Line 70">
                  <a:extLst>
                    <a:ext uri="{FF2B5EF4-FFF2-40B4-BE49-F238E27FC236}">
                      <a16:creationId xmlns:a16="http://schemas.microsoft.com/office/drawing/2014/main" id="{4F82A945-38F0-45AF-A28A-C6A0E6A2E7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0" name="Group 99">
                <a:extLst>
                  <a:ext uri="{FF2B5EF4-FFF2-40B4-BE49-F238E27FC236}">
                    <a16:creationId xmlns:a16="http://schemas.microsoft.com/office/drawing/2014/main" id="{80FA6744-F48F-4652-86E5-BA3ABEF32274}"/>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11158635" y="5515533"/>
                <a:ext cx="317159" cy="932400"/>
                <a:chOff x="6376988" y="280988"/>
                <a:chExt cx="633413" cy="1862138"/>
              </a:xfrm>
            </p:grpSpPr>
            <p:sp>
              <p:nvSpPr>
                <p:cNvPr id="109" name="Freeform 68">
                  <a:extLst>
                    <a:ext uri="{FF2B5EF4-FFF2-40B4-BE49-F238E27FC236}">
                      <a16:creationId xmlns:a16="http://schemas.microsoft.com/office/drawing/2014/main" id="{FAC3DEAD-5797-4CA1-A8F2-3F487AAC6B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0" name="Freeform 69">
                  <a:extLst>
                    <a:ext uri="{FF2B5EF4-FFF2-40B4-BE49-F238E27FC236}">
                      <a16:creationId xmlns:a16="http://schemas.microsoft.com/office/drawing/2014/main" id="{F9AF9D64-C9FB-4D32-993D-3423A2E55E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 name="Line 70">
                  <a:extLst>
                    <a:ext uri="{FF2B5EF4-FFF2-40B4-BE49-F238E27FC236}">
                      <a16:creationId xmlns:a16="http://schemas.microsoft.com/office/drawing/2014/main" id="{9097AC72-422F-4CE0-A772-A63E2294A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1" name="Group 100">
                <a:extLst>
                  <a:ext uri="{FF2B5EF4-FFF2-40B4-BE49-F238E27FC236}">
                    <a16:creationId xmlns:a16="http://schemas.microsoft.com/office/drawing/2014/main" id="{1A6B3F4D-48A0-4FC2-8720-2606D6AA04C0}"/>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rot="2700000">
                <a:off x="7251633" y="4274501"/>
                <a:ext cx="903599" cy="2160000"/>
                <a:chOff x="9057947" y="3423463"/>
                <a:chExt cx="903599" cy="2160000"/>
              </a:xfrm>
            </p:grpSpPr>
            <p:grpSp>
              <p:nvGrpSpPr>
                <p:cNvPr id="102" name="Group 101">
                  <a:extLst>
                    <a:ext uri="{FF2B5EF4-FFF2-40B4-BE49-F238E27FC236}">
                      <a16:creationId xmlns:a16="http://schemas.microsoft.com/office/drawing/2014/main" id="{67E4FA26-563D-4D19-BAEB-A370818E51A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057947" y="3432856"/>
                  <a:ext cx="903599" cy="1872461"/>
                  <a:chOff x="10538626" y="3165838"/>
                  <a:chExt cx="936000" cy="1939601"/>
                </a:xfrm>
              </p:grpSpPr>
              <p:sp>
                <p:nvSpPr>
                  <p:cNvPr id="107" name="Freeform: Shape 106">
                    <a:extLst>
                      <a:ext uri="{FF2B5EF4-FFF2-40B4-BE49-F238E27FC236}">
                        <a16:creationId xmlns:a16="http://schemas.microsoft.com/office/drawing/2014/main" id="{03B51AAC-6B1D-43D1-8885-402653BA90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8" name="Freeform: Shape 107">
                    <a:extLst>
                      <a:ext uri="{FF2B5EF4-FFF2-40B4-BE49-F238E27FC236}">
                        <a16:creationId xmlns:a16="http://schemas.microsoft.com/office/drawing/2014/main" id="{CF4180FB-7FBD-421F-A284-4C2CC61B38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nvGrpSpPr>
                <p:cNvPr id="103" name="Group 102">
                  <a:extLst>
                    <a:ext uri="{FF2B5EF4-FFF2-40B4-BE49-F238E27FC236}">
                      <a16:creationId xmlns:a16="http://schemas.microsoft.com/office/drawing/2014/main" id="{28E615C5-6A2E-4BF3-A3A8-9061C5B1B845}"/>
                    </a:ext>
                    <a:ext uri="{C183D7F6-B498-43B3-948B-1728B52AA6E4}">
                      <adec:decorative xmlns:adec="http://schemas.microsoft.com/office/drawing/2017/decorative" val="1"/>
                    </a:ext>
                  </a:extLst>
                </p:cNvPr>
                <p:cNvGrpSpPr>
                  <a:grpSpLocks/>
                </p:cNvGrpSpPr>
                <p:nvPr>
                  <p:extLst>
                    <p:ext uri="{386F3935-93C4-4BCD-93E2-E3B085C9AB24}">
                      <p16:designElem xmlns:p16="http://schemas.microsoft.com/office/powerpoint/2015/main" val="1"/>
                    </p:ext>
                  </p:extLst>
                </p:nvPr>
              </p:nvGrpSpPr>
              <p:grpSpPr>
                <a:xfrm>
                  <a:off x="9210264" y="3423463"/>
                  <a:ext cx="597126" cy="2160000"/>
                  <a:chOff x="9210264" y="3423463"/>
                  <a:chExt cx="597126" cy="2160000"/>
                </a:xfrm>
              </p:grpSpPr>
              <p:cxnSp>
                <p:nvCxnSpPr>
                  <p:cNvPr id="104" name="Straight Connector 103">
                    <a:extLst>
                      <a:ext uri="{FF2B5EF4-FFF2-40B4-BE49-F238E27FC236}">
                        <a16:creationId xmlns:a16="http://schemas.microsoft.com/office/drawing/2014/main" id="{B15A4CEB-6B8D-48C3-8484-3EC282A34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 name="Rectangle 5">
                    <a:extLst>
                      <a:ext uri="{FF2B5EF4-FFF2-40B4-BE49-F238E27FC236}">
                        <a16:creationId xmlns:a16="http://schemas.microsoft.com/office/drawing/2014/main" id="{38F7FD7D-E582-4214-B1B3-D289130553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5">
                    <a:extLst>
                      <a:ext uri="{FF2B5EF4-FFF2-40B4-BE49-F238E27FC236}">
                        <a16:creationId xmlns:a16="http://schemas.microsoft.com/office/drawing/2014/main" id="{B74D1DAC-C0D4-447E-8665-EAFF34F4E3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sp>
        <p:nvSpPr>
          <p:cNvPr id="4" name="Content Placeholder 3">
            <a:extLst>
              <a:ext uri="{FF2B5EF4-FFF2-40B4-BE49-F238E27FC236}">
                <a16:creationId xmlns:a16="http://schemas.microsoft.com/office/drawing/2014/main" id="{8F8E5FA1-697B-6FB5-4F63-346DF5F17039}"/>
              </a:ext>
            </a:extLst>
          </p:cNvPr>
          <p:cNvSpPr>
            <a:spLocks noGrp="1"/>
          </p:cNvSpPr>
          <p:nvPr>
            <p:ph sz="quarter" idx="15" hasCustomPrompt="1"/>
          </p:nvPr>
        </p:nvSpPr>
        <p:spPr>
          <a:xfrm>
            <a:off x="7630067" y="3219450"/>
            <a:ext cx="4128934" cy="3092780"/>
          </a:xfrm>
        </p:spPr>
        <p:txBody>
          <a:bodyPr/>
          <a:lstStyle>
            <a:lvl1pPr marL="0" indent="0" algn="ctr">
              <a:buNone/>
              <a:defRPr lang="en-US" sz="2000" kern="1200" spc="50" dirty="0" smtClean="0">
                <a:solidFill>
                  <a:schemeClr val="tx1">
                    <a:alpha val="60000"/>
                  </a:schemeClr>
                </a:solidFill>
                <a:latin typeface="+mn-lt"/>
                <a:ea typeface="+mn-ea"/>
                <a:cs typeface="Calibri"/>
              </a:defRPr>
            </a:lvl1pPr>
            <a:lvl2pPr marL="360000" indent="0">
              <a:buNone/>
              <a:defRPr lang="en-US" sz="2000" kern="1200" spc="50" dirty="0" smtClean="0">
                <a:solidFill>
                  <a:schemeClr val="tx1">
                    <a:alpha val="60000"/>
                  </a:schemeClr>
                </a:solidFill>
                <a:latin typeface="+mn-lt"/>
                <a:ea typeface="+mn-ea"/>
                <a:cs typeface="Calibri"/>
              </a:defRPr>
            </a:lvl2pPr>
            <a:lvl3pPr marL="720000" indent="0">
              <a:buNone/>
              <a:defRPr lang="en-US" sz="2000" kern="1200" spc="50" dirty="0" smtClean="0">
                <a:solidFill>
                  <a:schemeClr val="tx1">
                    <a:alpha val="60000"/>
                  </a:schemeClr>
                </a:solidFill>
                <a:latin typeface="+mn-lt"/>
                <a:ea typeface="+mn-ea"/>
                <a:cs typeface="Calibri"/>
              </a:defRPr>
            </a:lvl3pPr>
            <a:lvl4pPr marL="1080000" indent="0">
              <a:buNone/>
              <a:defRPr lang="en-US" sz="2000" kern="1200" spc="50" dirty="0" smtClean="0">
                <a:solidFill>
                  <a:schemeClr val="tx1">
                    <a:alpha val="60000"/>
                  </a:schemeClr>
                </a:solidFill>
                <a:latin typeface="+mn-lt"/>
                <a:ea typeface="+mn-ea"/>
                <a:cs typeface="Calibri"/>
              </a:defRPr>
            </a:lvl4pPr>
            <a:lvl5pPr marL="1440000" indent="0">
              <a:buNone/>
              <a:defRPr lang="en-US" sz="2000" kern="1200" spc="50" dirty="0">
                <a:solidFill>
                  <a:schemeClr val="tx1">
                    <a:alpha val="60000"/>
                  </a:schemeClr>
                </a:solidFill>
                <a:latin typeface="+mn-lt"/>
                <a:ea typeface="+mn-ea"/>
                <a:cs typeface="Calibri"/>
              </a:defRPr>
            </a:lvl5pPr>
          </a:lstStyle>
          <a:p>
            <a:pPr lvl="0"/>
            <a:r>
              <a:rPr lang="en-US" dirty="0"/>
              <a:t>Click to add text</a:t>
            </a:r>
          </a:p>
        </p:txBody>
      </p:sp>
    </p:spTree>
    <p:extLst>
      <p:ext uri="{BB962C8B-B14F-4D97-AF65-F5344CB8AC3E}">
        <p14:creationId xmlns:p14="http://schemas.microsoft.com/office/powerpoint/2010/main" val="1189466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6244943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hasCustomPrompt="1"/>
          </p:nvPr>
        </p:nvSpPr>
        <p:spPr>
          <a:xfrm>
            <a:off x="984522" y="298564"/>
            <a:ext cx="4650901" cy="6260873"/>
          </a:xfrm>
        </p:spPr>
        <p:txBody>
          <a:bodyPr anchor="ctr">
            <a:noAutofit/>
          </a:bodyPr>
          <a:lstStyle>
            <a:lvl1pPr algn="ctr">
              <a:defRPr sz="6000"/>
            </a:lvl1pPr>
          </a:lstStyle>
          <a:p>
            <a:r>
              <a:rPr lang="en-US" dirty="0"/>
              <a:t>Click to add title</a:t>
            </a:r>
          </a:p>
        </p:txBody>
      </p:sp>
      <p:grpSp>
        <p:nvGrpSpPr>
          <p:cNvPr id="6" name="Group 5">
            <a:extLst>
              <a:ext uri="{FF2B5EF4-FFF2-40B4-BE49-F238E27FC236}">
                <a16:creationId xmlns:a16="http://schemas.microsoft.com/office/drawing/2014/main" id="{F44A4473-D4D4-4E24-B542-C5D63C28DA75}"/>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14CA4A32-A016-460F-8B99-22A5D265B4B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84DB1BC2-B158-4DA5-9164-843E6B566CE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751FDE2E-D749-401E-B3BA-66B2F52318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49546377-E2EE-4854-AA84-5575789BAF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04FCC465-42B8-456F-951F-8C51A42F97E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3D7F8A9A-8A53-4FD3-855C-C49B035CE8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AC347F99-AC7C-4DB2-8AAF-9E2A7AE629C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89B06C37-E219-479D-B324-0DC7D05651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29A1D878-CEA2-41DC-8638-A8523167266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99394209-57ED-4126-A8DC-0862D1FA11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A48B0004-4618-4D71-88D1-A2FEE4F0AD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4D1C172B-2446-428A-A518-FE1B5FCE0D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E359C795-FCC1-401F-B0B6-F722AE632A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8260D102-71BB-497E-A5CF-743FB59874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811E3D98-A5FB-4BDE-A07D-A03EB898C67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9E48CE7F-B4EF-4629-8706-6838C171EF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C8EBC77A-0887-4128-A73B-2C0165C6F9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7AF3D400-AAAA-47BD-922E-AA3A2AFA30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B0A3E6A0-609D-427D-9D34-E7CF184B453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DDE08965-A3F4-426A-924B-102A6F6FE2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13FA8E6E-7F53-47E9-9BF8-1CD3130F42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7A8A9991-EF8F-4128-9DB7-A2FA8CF2F68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41E966B6-186E-4D17-B570-969B6951AC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918B08AD-5F3C-4FC5-8998-8524763C750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EDF72260-B0A1-47A1-9459-FDF4600ACA6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C6A7FA58-53F7-4C2F-96D5-E97BB3CC67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1B986617-481E-450F-8FAD-CA3086A3E0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4D24CAEB-B2FE-4796-8E6E-DB5148C380F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3D577B03-E6D9-4FFA-A799-E504CBF8D7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43509C13-FDEE-45B0-B954-D80D6F38F0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21FF647D-8D8A-43E8-A2E2-46D1117839F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7B8728B-0A45-4551-99F0-CF33B850DA57}"/>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CFAA15D-9EFC-4A70-AC98-CB3EF00C3A4C}"/>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AD80CCBD-3F02-48A0-A24E-5971D229517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AB5B7D34-5A4E-48DE-8893-0F022E4CC95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2341ADC6-0CC2-46C0-BA6F-9D991366980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A93316DB-546B-41BA-AD1B-94D5C46702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35105C82-44C4-41C2-96AE-ADE6DD1D71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A7A634F2-054C-4614-9ECB-96BE809893D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764AB7F-1912-4909-A04A-C8D125467E1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6B93639B-DE1C-4A46-A4B5-B88FD6FC20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A6C5D17F-13E7-4861-A839-3C56ABD56C4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1C343C91-0F9E-4530-939D-2D9F15DF4A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92109E9F-E572-4202-B7A6-630155DD5BB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B4FF54B2-44F5-42F7-8353-111D80A8D2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19A2BBF4-4F54-4179-B672-AD4C8D58A30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2F2D95CF-DAE2-4601-B9A6-233F4F2F30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3CD52B72-C30B-4570-A8AB-78CB884F8D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696A9FBF-C89D-4CF9-A1DC-C0275A3B32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C50B0ACE-17B4-4F11-BA43-0159796B83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F0346B01-7019-48B2-9BE7-3E90F590FD6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5C186E4B-7559-4E95-9BDD-7DA75E0873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FFE117A-211E-4BD5-AB76-05026DEC6B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5CC0C412-2859-4E97-924F-291318E6AD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AECE441C-0FBF-4F02-9781-35F2487E3C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951A4317-3E34-41B4-BCD9-E6E0627C18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CE2D40E4-274B-4D43-801B-7B3BAF03E4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2D939FC8-6395-4DCB-B28C-2342BFB72F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620FEEF2-AE91-48CA-8FE7-B50F83E1CF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27050D75-D26B-4BD3-A4A5-68DF13E9C1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37668160-F5BE-4756-B84F-C68992BC7A5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E7F90261-4A5A-4C39-B4B3-FEBED04E34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71681E7C-A7E8-4F01-9001-3FD1105E1B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01B0597-C838-4481-A49D-E8D85B631C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23C2B0BF-A329-4A97-B3D5-545BC6813E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DBCCCA80-4FEE-4C79-8AF3-66B97054C84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4B9AD13F-808D-4464-989B-F40B3E77B7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076473B5-E30F-4635-8789-51368A971B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EF568995-35CF-4C80-A63C-82B47F1BA1D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99432608-19E2-4A3E-A68B-45C8E5DD471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127A2810-84DE-450A-986B-DE8AF8AE6F14}"/>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56ED6A-BBD4-4005-A99D-65BCF8047CC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CFC0629C-AFCE-4D39-87D5-36EF1FE5CF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1F3517A-93AD-4DF3-BEC7-E607A73E5E2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CBBC251-E8DD-438C-8733-7D65F461A44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6A94A4D4-EFFA-4AE2-B533-75F01F0F00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1F4B0E1D-2F9C-444A-ADBA-BDE9F01D8DD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5F5ACA0E-A5DF-4015-8FD4-FA7A53E9D1A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5A4DCFFD-FD3C-42EA-862E-5B792D9020A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089A8F3-7530-4C17-848C-580015C3EDC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61D8EA0C-1521-4C6D-8C09-DD6D8F1F22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517033B6-6B8A-4BD6-9A52-BF9E9EFBD48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4229122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294A09A9-5501-47C1-A89A-A340965A2BE2}" type="slidenum">
              <a:rPr lang="en-US" smtClean="0"/>
              <a:pPr/>
              <a:t>‹#›</a:t>
            </a:fld>
            <a:endParaRPr lang="en-US" dirty="0"/>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5040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7252712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5523027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7/4/2024</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grpSp>
        <p:nvGrpSpPr>
          <p:cNvPr id="6" name="Group 5">
            <a:extLst>
              <a:ext uri="{FF2B5EF4-FFF2-40B4-BE49-F238E27FC236}">
                <a16:creationId xmlns:a16="http://schemas.microsoft.com/office/drawing/2014/main" id="{17004688-7200-27A0-AED2-FDEA0C50E2E9}"/>
              </a:ext>
              <a:ext uri="{C183D7F6-B498-43B3-948B-1728B52AA6E4}">
                <adec:decorative xmlns:adec="http://schemas.microsoft.com/office/drawing/2017/decorative" val="1"/>
              </a:ext>
            </a:extLst>
          </p:cNvPr>
          <p:cNvGrpSpPr>
            <a:grpSpLocks noChangeAspect="1"/>
          </p:cNvGrpSpPr>
          <p:nvPr userDrawn="1">
            <p:extLst>
              <p:ext uri="{386F3935-93C4-4BCD-93E2-E3B085C9AB24}">
                <p16:designElem xmlns:p16="http://schemas.microsoft.com/office/powerpoint/2015/main" val="1"/>
              </p:ext>
            </p:extLst>
          </p:nvPr>
        </p:nvGrpSpPr>
        <p:grpSpPr>
          <a:xfrm>
            <a:off x="6153976" y="457964"/>
            <a:ext cx="6009066" cy="5914582"/>
            <a:chOff x="6153976" y="457964"/>
            <a:chExt cx="6009066" cy="5914582"/>
          </a:xfrm>
        </p:grpSpPr>
        <p:grpSp>
          <p:nvGrpSpPr>
            <p:cNvPr id="7" name="Group 6">
              <a:extLst>
                <a:ext uri="{FF2B5EF4-FFF2-40B4-BE49-F238E27FC236}">
                  <a16:creationId xmlns:a16="http://schemas.microsoft.com/office/drawing/2014/main" id="{0962AE0E-CD08-E4A3-B4FB-58E3FB6095C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86" name="Freeform 68">
                <a:extLst>
                  <a:ext uri="{FF2B5EF4-FFF2-40B4-BE49-F238E27FC236}">
                    <a16:creationId xmlns:a16="http://schemas.microsoft.com/office/drawing/2014/main" id="{942343E8-72A7-5457-2C99-D033A36FF0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7" name="Freeform 69">
                <a:extLst>
                  <a:ext uri="{FF2B5EF4-FFF2-40B4-BE49-F238E27FC236}">
                    <a16:creationId xmlns:a16="http://schemas.microsoft.com/office/drawing/2014/main" id="{1C19E638-91EB-75DC-9458-EA0229C044E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8" name="Line 70">
                <a:extLst>
                  <a:ext uri="{FF2B5EF4-FFF2-40B4-BE49-F238E27FC236}">
                    <a16:creationId xmlns:a16="http://schemas.microsoft.com/office/drawing/2014/main" id="{6E02EB3D-A45E-B4B7-9E49-65E6921C6D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 name="Group 7">
              <a:extLst>
                <a:ext uri="{FF2B5EF4-FFF2-40B4-BE49-F238E27FC236}">
                  <a16:creationId xmlns:a16="http://schemas.microsoft.com/office/drawing/2014/main" id="{46ED0F2C-33C6-33F8-D25A-653073FA8FE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48" name="Oval 47">
                <a:extLst>
                  <a:ext uri="{FF2B5EF4-FFF2-40B4-BE49-F238E27FC236}">
                    <a16:creationId xmlns:a16="http://schemas.microsoft.com/office/drawing/2014/main" id="{76C992DF-7C76-80E6-220E-5545B437E8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49" name="Group 48">
                <a:extLst>
                  <a:ext uri="{FF2B5EF4-FFF2-40B4-BE49-F238E27FC236}">
                    <a16:creationId xmlns:a16="http://schemas.microsoft.com/office/drawing/2014/main" id="{1532E4B2-6FAE-2363-8842-E08A265B0FB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4" name="Freeform 64">
                  <a:extLst>
                    <a:ext uri="{FF2B5EF4-FFF2-40B4-BE49-F238E27FC236}">
                      <a16:creationId xmlns:a16="http://schemas.microsoft.com/office/drawing/2014/main" id="{D7AE19E9-E19F-29AF-639C-44EB5FB5E3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1">
                  <a:extLst>
                    <a:ext uri="{FF2B5EF4-FFF2-40B4-BE49-F238E27FC236}">
                      <a16:creationId xmlns:a16="http://schemas.microsoft.com/office/drawing/2014/main" id="{FC6B75DA-401A-8C4D-421A-4A0230030C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61">
                  <a:extLst>
                    <a:ext uri="{FF2B5EF4-FFF2-40B4-BE49-F238E27FC236}">
                      <a16:creationId xmlns:a16="http://schemas.microsoft.com/office/drawing/2014/main" id="{83B7B7D8-FAE1-EF25-3177-C597CA2855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78">
                  <a:extLst>
                    <a:ext uri="{FF2B5EF4-FFF2-40B4-BE49-F238E27FC236}">
                      <a16:creationId xmlns:a16="http://schemas.microsoft.com/office/drawing/2014/main" id="{D8189C2B-39BF-F3AD-761F-3EC5A413936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84">
                  <a:extLst>
                    <a:ext uri="{FF2B5EF4-FFF2-40B4-BE49-F238E27FC236}">
                      <a16:creationId xmlns:a16="http://schemas.microsoft.com/office/drawing/2014/main" id="{9B3C11E0-E220-6347-106F-7361EEF4B71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7">
                  <a:extLst>
                    <a:ext uri="{FF2B5EF4-FFF2-40B4-BE49-F238E27FC236}">
                      <a16:creationId xmlns:a16="http://schemas.microsoft.com/office/drawing/2014/main" id="{79AAD932-DEE5-826A-1B8E-BF1B2B2BB3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0">
                  <a:extLst>
                    <a:ext uri="{FF2B5EF4-FFF2-40B4-BE49-F238E27FC236}">
                      <a16:creationId xmlns:a16="http://schemas.microsoft.com/office/drawing/2014/main" id="{A9BA9C23-F16A-423E-DB70-2BBBE58B0C8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59">
                  <a:extLst>
                    <a:ext uri="{FF2B5EF4-FFF2-40B4-BE49-F238E27FC236}">
                      <a16:creationId xmlns:a16="http://schemas.microsoft.com/office/drawing/2014/main" id="{237FA726-DD02-A25D-C698-4FB16B377C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2">
                  <a:extLst>
                    <a:ext uri="{FF2B5EF4-FFF2-40B4-BE49-F238E27FC236}">
                      <a16:creationId xmlns:a16="http://schemas.microsoft.com/office/drawing/2014/main" id="{A0991B4B-EDB7-1AEE-679D-75A7958333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198D13E0-51CA-CC43-BFAD-752CD4E5ED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79">
                  <a:extLst>
                    <a:ext uri="{FF2B5EF4-FFF2-40B4-BE49-F238E27FC236}">
                      <a16:creationId xmlns:a16="http://schemas.microsoft.com/office/drawing/2014/main" id="{979DDC47-298E-AFD7-CE86-9F24018FCB5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82">
                  <a:extLst>
                    <a:ext uri="{FF2B5EF4-FFF2-40B4-BE49-F238E27FC236}">
                      <a16:creationId xmlns:a16="http://schemas.microsoft.com/office/drawing/2014/main" id="{FDF6497C-C9D8-77C1-9EC1-AA3DC693FD5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85">
                  <a:extLst>
                    <a:ext uri="{FF2B5EF4-FFF2-40B4-BE49-F238E27FC236}">
                      <a16:creationId xmlns:a16="http://schemas.microsoft.com/office/drawing/2014/main" id="{F94954A5-B504-9802-E8A3-D92A434B215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88">
                  <a:extLst>
                    <a:ext uri="{FF2B5EF4-FFF2-40B4-BE49-F238E27FC236}">
                      <a16:creationId xmlns:a16="http://schemas.microsoft.com/office/drawing/2014/main" id="{26CA4C70-E5AD-FFC4-4F64-9029A88E16B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78" name="Group 77">
                  <a:extLst>
                    <a:ext uri="{FF2B5EF4-FFF2-40B4-BE49-F238E27FC236}">
                      <a16:creationId xmlns:a16="http://schemas.microsoft.com/office/drawing/2014/main" id="{C2F66C97-233E-069E-842E-FC7DD613F3E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79" name="Line 63">
                    <a:extLst>
                      <a:ext uri="{FF2B5EF4-FFF2-40B4-BE49-F238E27FC236}">
                        <a16:creationId xmlns:a16="http://schemas.microsoft.com/office/drawing/2014/main" id="{AA0F3696-6B0D-543A-4D40-8B145249CBF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Line 66">
                    <a:extLst>
                      <a:ext uri="{FF2B5EF4-FFF2-40B4-BE49-F238E27FC236}">
                        <a16:creationId xmlns:a16="http://schemas.microsoft.com/office/drawing/2014/main" id="{29D21825-8498-CADF-8EB5-D08C5C4348E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1" name="Line 67">
                    <a:extLst>
                      <a:ext uri="{FF2B5EF4-FFF2-40B4-BE49-F238E27FC236}">
                        <a16:creationId xmlns:a16="http://schemas.microsoft.com/office/drawing/2014/main" id="{D1EBC7BA-66A7-56E5-19F7-65B9A2BE6E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Line 80">
                    <a:extLst>
                      <a:ext uri="{FF2B5EF4-FFF2-40B4-BE49-F238E27FC236}">
                        <a16:creationId xmlns:a16="http://schemas.microsoft.com/office/drawing/2014/main" id="{41A6EA28-930F-EBBA-43EE-6CB627294AC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Line 83">
                    <a:extLst>
                      <a:ext uri="{FF2B5EF4-FFF2-40B4-BE49-F238E27FC236}">
                        <a16:creationId xmlns:a16="http://schemas.microsoft.com/office/drawing/2014/main" id="{5297B34D-B81D-6350-4194-484D7EC282F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86">
                    <a:extLst>
                      <a:ext uri="{FF2B5EF4-FFF2-40B4-BE49-F238E27FC236}">
                        <a16:creationId xmlns:a16="http://schemas.microsoft.com/office/drawing/2014/main" id="{DD7C599E-910F-8D88-3AA0-B24C9A79E1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89">
                    <a:extLst>
                      <a:ext uri="{FF2B5EF4-FFF2-40B4-BE49-F238E27FC236}">
                        <a16:creationId xmlns:a16="http://schemas.microsoft.com/office/drawing/2014/main" id="{E663B789-16D2-7968-1AB9-E036E4D428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EBE4D28C-9D5D-2CDF-4E98-5D046F140CB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56" name="Group 55">
                  <a:extLst>
                    <a:ext uri="{FF2B5EF4-FFF2-40B4-BE49-F238E27FC236}">
                      <a16:creationId xmlns:a16="http://schemas.microsoft.com/office/drawing/2014/main" id="{19D439ED-096C-BC38-ECCB-78B2B5178F8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0" name="Straight Connector 59">
                    <a:extLst>
                      <a:ext uri="{FF2B5EF4-FFF2-40B4-BE49-F238E27FC236}">
                        <a16:creationId xmlns:a16="http://schemas.microsoft.com/office/drawing/2014/main" id="{8E820AB2-DB7A-A79D-FAE4-35AC3D677C8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88E5C4B-5B7B-FDA4-A576-7854A9D1598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2" name="Rectangle 30">
                    <a:extLst>
                      <a:ext uri="{FF2B5EF4-FFF2-40B4-BE49-F238E27FC236}">
                        <a16:creationId xmlns:a16="http://schemas.microsoft.com/office/drawing/2014/main" id="{E3C02BC9-4E4F-3743-8563-808D6A0B43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30">
                    <a:extLst>
                      <a:ext uri="{FF2B5EF4-FFF2-40B4-BE49-F238E27FC236}">
                        <a16:creationId xmlns:a16="http://schemas.microsoft.com/office/drawing/2014/main" id="{D0EF96EA-252F-062A-E566-42ABC6B903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58DCE928-965C-EA85-F5C1-24E19E45854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58" name="Freeform: Shape 57">
                    <a:extLst>
                      <a:ext uri="{FF2B5EF4-FFF2-40B4-BE49-F238E27FC236}">
                        <a16:creationId xmlns:a16="http://schemas.microsoft.com/office/drawing/2014/main" id="{B5B70EF0-D01D-E5DD-0234-6B93EE439E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Shape 58">
                    <a:extLst>
                      <a:ext uri="{FF2B5EF4-FFF2-40B4-BE49-F238E27FC236}">
                        <a16:creationId xmlns:a16="http://schemas.microsoft.com/office/drawing/2014/main" id="{CA0351E2-397A-7FC9-6BE5-A3018AAB2BD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9EE4DD70-FCD0-DFFE-52A6-0DE9BC23311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2" name="Group 51">
                  <a:extLst>
                    <a:ext uri="{FF2B5EF4-FFF2-40B4-BE49-F238E27FC236}">
                      <a16:creationId xmlns:a16="http://schemas.microsoft.com/office/drawing/2014/main" id="{1466F87F-6F35-E28C-1556-6383A82F7F8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4" name="Freeform 68">
                    <a:extLst>
                      <a:ext uri="{FF2B5EF4-FFF2-40B4-BE49-F238E27FC236}">
                        <a16:creationId xmlns:a16="http://schemas.microsoft.com/office/drawing/2014/main" id="{D4FD8A8E-2B46-F940-BD0E-086FCF76665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7532BE26-5B7C-EE9E-4191-8A54CDBBD6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53" name="Line 70">
                  <a:extLst>
                    <a:ext uri="{FF2B5EF4-FFF2-40B4-BE49-F238E27FC236}">
                      <a16:creationId xmlns:a16="http://schemas.microsoft.com/office/drawing/2014/main" id="{BFC8ECE6-D59A-9EE4-CB81-D6162F00D8E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9" name="Group 8">
              <a:extLst>
                <a:ext uri="{FF2B5EF4-FFF2-40B4-BE49-F238E27FC236}">
                  <a16:creationId xmlns:a16="http://schemas.microsoft.com/office/drawing/2014/main" id="{15080BC2-EE72-5D70-6666-DEBC4916533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0" name="Oval 9">
                <a:extLst>
                  <a:ext uri="{FF2B5EF4-FFF2-40B4-BE49-F238E27FC236}">
                    <a16:creationId xmlns:a16="http://schemas.microsoft.com/office/drawing/2014/main" id="{393AA0A3-2A8A-2332-F348-F88D6E1F3B3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nvGrpSpPr>
              <p:cNvPr id="11" name="Group 10">
                <a:extLst>
                  <a:ext uri="{FF2B5EF4-FFF2-40B4-BE49-F238E27FC236}">
                    <a16:creationId xmlns:a16="http://schemas.microsoft.com/office/drawing/2014/main" id="{54355255-9D4E-147B-DA9E-4FFB14E7C1B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26" name="Freeform 64">
                  <a:extLst>
                    <a:ext uri="{FF2B5EF4-FFF2-40B4-BE49-F238E27FC236}">
                      <a16:creationId xmlns:a16="http://schemas.microsoft.com/office/drawing/2014/main" id="{0C229BCD-A083-BC81-2151-41E4947E04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F138DCEE-5B8D-D5E5-54B6-6B0BA01F6ED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F00BD61F-0747-E748-6BFB-CB875F4942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07C45B1B-92EA-5E82-24D1-931DB8AF997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F11B1265-0119-731D-E758-7C0BAFE4B5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35056C9E-95B1-E743-9A73-5A39803B74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873B7450-9F65-5384-2976-127FD877572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93FE1A96-9FB8-DD4B-5EB8-26A91007B6E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07C997E7-D2EC-2533-34E1-ADA752DD0A5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CDFD69D0-D4F6-6990-4E0A-C6FEB0CE49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825CB36E-9726-A54C-5717-F6A428FED5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F8184497-7251-D4E9-F39C-EE556E4B108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835D68A6-6C40-806B-C58A-25B22D6BC62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E36097E1-57E6-7188-7C0D-36C56EF55F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9C1BAB2A-BA9C-8C5A-13B8-CE9C056AE65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F8DCA4A-A0D6-514F-47BB-541F133C696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0BEDD737-7AD9-32AF-DA50-AE940D883A1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9361792E-BF11-44DD-3900-9EE92815F3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EF08723B-66BF-73AE-106A-58DBBBABFA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866A6C7D-739E-6ED2-8DC9-F62F9697723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3CAE0274-E38E-54A4-13C4-FFD1A9DDC6C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7561DEAF-B810-94D1-71BB-2116BFFFA7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12" name="Group 11">
                <a:extLst>
                  <a:ext uri="{FF2B5EF4-FFF2-40B4-BE49-F238E27FC236}">
                    <a16:creationId xmlns:a16="http://schemas.microsoft.com/office/drawing/2014/main" id="{323C31A5-9409-F839-90BA-3883DC53230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18" name="Group 17">
                  <a:extLst>
                    <a:ext uri="{FF2B5EF4-FFF2-40B4-BE49-F238E27FC236}">
                      <a16:creationId xmlns:a16="http://schemas.microsoft.com/office/drawing/2014/main" id="{42742EC4-5A1C-631E-398C-F3C5A9C4A2EE}"/>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D2C0A335-0DBB-9CDA-7CB6-64689BB782AD}"/>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21B6FD8-0F3F-70F9-2457-87BB8AAB793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44ACA065-23B9-0399-85C9-8821480A7DD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360F78FE-550E-F182-27C9-8D0D0411F4D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82BEC42F-0A94-4DB3-9210-90D9BA7610B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4639297D-A086-3111-DE35-3ADFC63EC52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0A57F373-E650-007D-EF3A-125835724B3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13" name="Group 12">
                <a:extLst>
                  <a:ext uri="{FF2B5EF4-FFF2-40B4-BE49-F238E27FC236}">
                    <a16:creationId xmlns:a16="http://schemas.microsoft.com/office/drawing/2014/main" id="{3F7AA1C2-3BC9-2CC2-246C-891EEAAAAAD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4" name="Group 13">
                  <a:extLst>
                    <a:ext uri="{FF2B5EF4-FFF2-40B4-BE49-F238E27FC236}">
                      <a16:creationId xmlns:a16="http://schemas.microsoft.com/office/drawing/2014/main" id="{8095730D-9E3D-CB3A-4FF1-D9B51A162A3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6" name="Freeform 68">
                    <a:extLst>
                      <a:ext uri="{FF2B5EF4-FFF2-40B4-BE49-F238E27FC236}">
                        <a16:creationId xmlns:a16="http://schemas.microsoft.com/office/drawing/2014/main" id="{0FDC9A03-E7DE-3D3E-74F8-C2990A5082F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Freeform 69">
                    <a:extLst>
                      <a:ext uri="{FF2B5EF4-FFF2-40B4-BE49-F238E27FC236}">
                        <a16:creationId xmlns:a16="http://schemas.microsoft.com/office/drawing/2014/main" id="{3B430687-A11D-CFC5-B7C6-AF9A479146F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5" name="Line 70">
                  <a:extLst>
                    <a:ext uri="{FF2B5EF4-FFF2-40B4-BE49-F238E27FC236}">
                      <a16:creationId xmlns:a16="http://schemas.microsoft.com/office/drawing/2014/main" id="{F9EEDCBB-CCC4-61BB-3480-8D21A3D2F1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1900389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9105187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40213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80890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r>
              <a:rPr lang="en-US"/>
              <a:t>20XX</a:t>
            </a:r>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8199903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8" r:id="rId12"/>
    <p:sldLayoutId id="2147483709" r:id="rId13"/>
    <p:sldLayoutId id="2147483710" r:id="rId14"/>
    <p:sldLayoutId id="2147483711" r:id="rId15"/>
    <p:sldLayoutId id="2147483712" r:id="rId16"/>
    <p:sldLayoutId id="2147483713" r:id="rId17"/>
    <p:sldLayoutId id="2147483715" r:id="rId18"/>
    <p:sldLayoutId id="2147483717" r:id="rId19"/>
    <p:sldLayoutId id="2147483672" r:id="rId20"/>
  </p:sldLayoutIdLst>
  <p:hf sldNum="0" hdr="0" ftr="0" dt="0"/>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37">
          <p15:clr>
            <a:srgbClr val="F26B43"/>
          </p15:clr>
        </p15:guide>
        <p15:guide id="2" orient="horz" pos="2160">
          <p15:clr>
            <a:srgbClr val="F26B43"/>
          </p15:clr>
        </p15:guide>
        <p15:guide id="3" pos="680">
          <p15:clr>
            <a:srgbClr val="F26B43"/>
          </p15:clr>
        </p15:guide>
        <p15:guide id="4" pos="7000">
          <p15:clr>
            <a:srgbClr val="F26B43"/>
          </p15:clr>
        </p15:guide>
        <p15:guide id="5" orient="horz" pos="679">
          <p15:clr>
            <a:srgbClr val="F26B43"/>
          </p15:clr>
        </p15:guide>
        <p15:guide id="6" orient="horz" pos="3640">
          <p15:clr>
            <a:srgbClr val="F26B43"/>
          </p15:clr>
        </p15:guide>
        <p15:guide id="7" pos="6644">
          <p15:clr>
            <a:srgbClr val="F26B43"/>
          </p15:clr>
        </p15:guide>
        <p15:guide id="8" pos="6289">
          <p15:clr>
            <a:srgbClr val="F26B43"/>
          </p15:clr>
        </p15:guide>
        <p15:guide id="9" pos="5945">
          <p15:clr>
            <a:srgbClr val="F26B43"/>
          </p15:clr>
        </p15:guide>
        <p15:guide id="10" pos="1391">
          <p15:clr>
            <a:srgbClr val="F26B43"/>
          </p15:clr>
        </p15:guide>
        <p15:guide id="11" pos="1032">
          <p15:clr>
            <a:srgbClr val="F26B43"/>
          </p15:clr>
        </p15:guide>
        <p15:guide id="12" pos="1732">
          <p15:clr>
            <a:srgbClr val="F26B43"/>
          </p15:clr>
        </p15:guide>
        <p15:guide id="13" pos="2084">
          <p15:clr>
            <a:srgbClr val="F26B43"/>
          </p15:clr>
        </p15:guide>
        <p15:guide id="14" pos="5596">
          <p15:clr>
            <a:srgbClr val="F26B43"/>
          </p15:clr>
        </p15:guide>
        <p15:guide id="15" pos="2436">
          <p15:clr>
            <a:srgbClr val="F26B43"/>
          </p15:clr>
        </p15:guide>
        <p15:guide id="16" pos="5244">
          <p15:clr>
            <a:srgbClr val="F26B43"/>
          </p15:clr>
        </p15:guide>
        <p15:guide id="17" pos="2792">
          <p15:clr>
            <a:srgbClr val="F26B43"/>
          </p15:clr>
        </p15:guide>
        <p15:guide id="18" pos="4892">
          <p15:clr>
            <a:srgbClr val="F26B43"/>
          </p15:clr>
        </p15:guide>
        <p15:guide id="19" pos="4543">
          <p15:clr>
            <a:srgbClr val="F26B43"/>
          </p15:clr>
        </p15:guide>
        <p15:guide id="20" pos="3488">
          <p15:clr>
            <a:srgbClr val="F26B43"/>
          </p15:clr>
        </p15:guide>
        <p15:guide id="21" pos="4192">
          <p15:clr>
            <a:srgbClr val="F26B43"/>
          </p15:clr>
        </p15:guide>
        <p15:guide id="22" pos="3840">
          <p15:clr>
            <a:srgbClr val="F26B43"/>
          </p15:clr>
        </p15:guide>
        <p15:guide id="23" pos="340">
          <p15:clr>
            <a:srgbClr val="A4A3A4"/>
          </p15:clr>
        </p15:guide>
        <p15:guide id="24" pos="7340">
          <p15:clr>
            <a:srgbClr val="A4A3A4"/>
          </p15:clr>
        </p15:guide>
        <p15:guide id="25" orient="horz" pos="1062">
          <p15:clr>
            <a:srgbClr val="5ACBF0"/>
          </p15:clr>
        </p15:guide>
        <p15:guide id="26" orient="horz" pos="3982">
          <p15:clr>
            <a:srgbClr val="A4A3A4"/>
          </p15:clr>
        </p15:guide>
        <p15:guide id="27" orient="horz" pos="338">
          <p15:clr>
            <a:srgbClr val="A4A3A4"/>
          </p15:clr>
        </p15:guide>
        <p15:guide id="28" orient="horz" pos="950">
          <p15:clr>
            <a:srgbClr val="5ACBF0"/>
          </p15:clr>
        </p15:guide>
        <p15:guide id="29" orient="horz" pos="249">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www.biblegateway.com/passage/?search=Philippians%201&amp;version=NIV"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www.biblegateway.com/passage/?search=Philippians%201&amp;version=NIV"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hyperlink" Target="mailto:amber@timeofgrace.org" TargetMode="External"/><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1" name="Group 10">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3"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2"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6" name="Rectangle 15">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Person Jogging Uphill">
            <a:extLst>
              <a:ext uri="{FF2B5EF4-FFF2-40B4-BE49-F238E27FC236}">
                <a16:creationId xmlns:a16="http://schemas.microsoft.com/office/drawing/2014/main" id="{BC1D7EF6-1346-CF6A-E91F-A988BF063B7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8" name="Rectangle 17">
            <a:extLst>
              <a:ext uri="{FF2B5EF4-FFF2-40B4-BE49-F238E27FC236}">
                <a16:creationId xmlns:a16="http://schemas.microsoft.com/office/drawing/2014/main" id="{DCFCE6BC-4706-49A2-816A-A44669F98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637" y="1"/>
            <a:ext cx="8894726" cy="6858000"/>
          </a:xfrm>
          <a:prstGeom prst="rect">
            <a:avLst/>
          </a:prstGeom>
          <a:gradFill flip="none" rotWithShape="1">
            <a:gsLst>
              <a:gs pos="0">
                <a:srgbClr val="000000">
                  <a:alpha val="34902"/>
                </a:srgbClr>
              </a:gs>
              <a:gs pos="80000">
                <a:srgbClr val="000000">
                  <a:alpha val="0"/>
                </a:srgbClr>
              </a:gs>
              <a:gs pos="51000">
                <a:srgbClr val="000000">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a:xfrm>
            <a:off x="2107200" y="1096965"/>
            <a:ext cx="7977600" cy="2085696"/>
          </a:xfrm>
        </p:spPr>
        <p:txBody>
          <a:bodyPr vert="horz" lIns="91440" tIns="45720" rIns="91440" bIns="45720" rtlCol="0" anchor="b" anchorCtr="0">
            <a:normAutofit/>
          </a:bodyPr>
          <a:lstStyle/>
          <a:p>
            <a:r>
              <a:rPr lang="en-US" sz="4800">
                <a:solidFill>
                  <a:srgbClr val="FFFFFF"/>
                </a:solidFill>
              </a:rPr>
              <a:t>Digging Deeper: Getting More out of Your Time in the Word</a:t>
            </a:r>
          </a:p>
        </p:txBody>
      </p:sp>
      <p:cxnSp>
        <p:nvCxnSpPr>
          <p:cNvPr id="20"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30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103" name="Straight Connector 4102">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4105" name="Group 4104">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4106" name="Group 4105">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4108"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09"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4107"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4111" name="Rectangle 4110">
            <a:extLst>
              <a:ext uri="{FF2B5EF4-FFF2-40B4-BE49-F238E27FC236}">
                <a16:creationId xmlns:a16="http://schemas.microsoft.com/office/drawing/2014/main" id="{72C53508-B3F0-4B95-A7BB-3FB94033C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16FA73-C4BA-0040-A2B5-8A6242B196D3}"/>
              </a:ext>
            </a:extLst>
          </p:cNvPr>
          <p:cNvSpPr>
            <a:spLocks noGrp="1"/>
          </p:cNvSpPr>
          <p:nvPr>
            <p:ph type="title"/>
          </p:nvPr>
        </p:nvSpPr>
        <p:spPr>
          <a:xfrm>
            <a:off x="7113600" y="1311279"/>
            <a:ext cx="4060800" cy="710627"/>
          </a:xfrm>
        </p:spPr>
        <p:txBody>
          <a:bodyPr vert="horz" lIns="91440" tIns="45720" rIns="91440" bIns="45720" rtlCol="0" anchor="b" anchorCtr="0">
            <a:normAutofit fontScale="90000"/>
          </a:bodyPr>
          <a:lstStyle/>
          <a:p>
            <a:pPr algn="ctr"/>
            <a:r>
              <a:rPr lang="en-US" sz="4800" dirty="0"/>
              <a:t>John 16:33</a:t>
            </a:r>
          </a:p>
        </p:txBody>
      </p:sp>
      <p:sp>
        <p:nvSpPr>
          <p:cNvPr id="3" name="Content Placeholder 2">
            <a:extLst>
              <a:ext uri="{FF2B5EF4-FFF2-40B4-BE49-F238E27FC236}">
                <a16:creationId xmlns:a16="http://schemas.microsoft.com/office/drawing/2014/main" id="{FB9E4080-D9CE-A000-2485-195C75C14D2D}"/>
              </a:ext>
            </a:extLst>
          </p:cNvPr>
          <p:cNvSpPr>
            <a:spLocks noGrp="1"/>
          </p:cNvSpPr>
          <p:nvPr>
            <p:ph idx="1"/>
          </p:nvPr>
        </p:nvSpPr>
        <p:spPr>
          <a:xfrm>
            <a:off x="7113600" y="2291309"/>
            <a:ext cx="4060800" cy="3235856"/>
          </a:xfrm>
        </p:spPr>
        <p:txBody>
          <a:bodyPr vert="horz" lIns="91440" tIns="45720" rIns="91440" bIns="45720" rtlCol="0">
            <a:normAutofit/>
          </a:bodyPr>
          <a:lstStyle/>
          <a:p>
            <a:pPr marL="0" indent="0" algn="ctr">
              <a:lnSpc>
                <a:spcPct val="125000"/>
              </a:lnSpc>
              <a:buNone/>
            </a:pPr>
            <a:br>
              <a:rPr lang="en-US" sz="2400" dirty="0"/>
            </a:br>
            <a:r>
              <a:rPr lang="en-US" sz="2800" dirty="0"/>
              <a:t>In this world you will have trouble. But take heart! I have overcome the world!</a:t>
            </a:r>
          </a:p>
        </p:txBody>
      </p:sp>
      <p:pic>
        <p:nvPicPr>
          <p:cNvPr id="4098" name="Picture 2" descr="Jesus God Christ - Free photo on ...">
            <a:extLst>
              <a:ext uri="{FF2B5EF4-FFF2-40B4-BE49-F238E27FC236}">
                <a16:creationId xmlns:a16="http://schemas.microsoft.com/office/drawing/2014/main" id="{5C0A06F0-8D0F-4D95-46AA-CF8C06C462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521" r="1" b="1"/>
          <a:stretch/>
        </p:blipFill>
        <p:spPr bwMode="auto">
          <a:xfrm>
            <a:off x="540988" y="540000"/>
            <a:ext cx="5555011" cy="5778000"/>
          </a:xfrm>
          <a:prstGeom prst="rect">
            <a:avLst/>
          </a:prstGeom>
          <a:noFill/>
          <a:extLst>
            <a:ext uri="{909E8E84-426E-40DD-AFC4-6F175D3DCCD1}">
              <a14:hiddenFill xmlns:a14="http://schemas.microsoft.com/office/drawing/2010/main">
                <a:solidFill>
                  <a:srgbClr val="FFFFFF"/>
                </a:solidFill>
              </a14:hiddenFill>
            </a:ext>
          </a:extLst>
        </p:spPr>
      </p:pic>
      <p:grpSp>
        <p:nvGrpSpPr>
          <p:cNvPr id="4113" name="Group 4112">
            <a:extLst>
              <a:ext uri="{FF2B5EF4-FFF2-40B4-BE49-F238E27FC236}">
                <a16:creationId xmlns:a16="http://schemas.microsoft.com/office/drawing/2014/main" id="{7DC925D4-A222-4AF4-B410-4AFDEE4557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8100000" flipH="1">
            <a:off x="6674373" y="402322"/>
            <a:ext cx="641183" cy="1069728"/>
            <a:chOff x="6484112" y="2967038"/>
            <a:chExt cx="641183" cy="1069728"/>
          </a:xfrm>
        </p:grpSpPr>
        <p:grpSp>
          <p:nvGrpSpPr>
            <p:cNvPr id="4114" name="Group 4113">
              <a:extLst>
                <a:ext uri="{FF2B5EF4-FFF2-40B4-BE49-F238E27FC236}">
                  <a16:creationId xmlns:a16="http://schemas.microsoft.com/office/drawing/2014/main" id="{0DBBB94E-15E5-42D1-A617-70B91FC06DD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4119" name="Freeform 68">
                <a:extLst>
                  <a:ext uri="{FF2B5EF4-FFF2-40B4-BE49-F238E27FC236}">
                    <a16:creationId xmlns:a16="http://schemas.microsoft.com/office/drawing/2014/main" id="{2C81B35A-4CE9-4440-B050-12A299FA65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20" name="Freeform 69">
                <a:extLst>
                  <a:ext uri="{FF2B5EF4-FFF2-40B4-BE49-F238E27FC236}">
                    <a16:creationId xmlns:a16="http://schemas.microsoft.com/office/drawing/2014/main" id="{A0D17983-4044-441A-ADBD-E035D9AE7E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21" name="Line 70">
                <a:extLst>
                  <a:ext uri="{FF2B5EF4-FFF2-40B4-BE49-F238E27FC236}">
                    <a16:creationId xmlns:a16="http://schemas.microsoft.com/office/drawing/2014/main" id="{19F1FD06-FDAD-4A4F-BFA2-40C00615ED5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115" name="Group 4114">
              <a:extLst>
                <a:ext uri="{FF2B5EF4-FFF2-40B4-BE49-F238E27FC236}">
                  <a16:creationId xmlns:a16="http://schemas.microsoft.com/office/drawing/2014/main" id="{7EFDE4C0-4728-4BFA-AB30-F128558D043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4116" name="Freeform 68">
                <a:extLst>
                  <a:ext uri="{FF2B5EF4-FFF2-40B4-BE49-F238E27FC236}">
                    <a16:creationId xmlns:a16="http://schemas.microsoft.com/office/drawing/2014/main" id="{1D506130-A061-4892-B4AB-FC514FF04A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17" name="Freeform 69">
                <a:extLst>
                  <a:ext uri="{FF2B5EF4-FFF2-40B4-BE49-F238E27FC236}">
                    <a16:creationId xmlns:a16="http://schemas.microsoft.com/office/drawing/2014/main" id="{49AD3E33-5B3A-488D-9055-A66F48964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18" name="Line 70">
                <a:extLst>
                  <a:ext uri="{FF2B5EF4-FFF2-40B4-BE49-F238E27FC236}">
                    <a16:creationId xmlns:a16="http://schemas.microsoft.com/office/drawing/2014/main" id="{A5CE7C61-384B-4565-8779-29E91BEF4C5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123" name="Group 4122">
            <a:extLst>
              <a:ext uri="{FF2B5EF4-FFF2-40B4-BE49-F238E27FC236}">
                <a16:creationId xmlns:a16="http://schemas.microsoft.com/office/drawing/2014/main" id="{5EE5DB50-1341-4A9E-A206-967EBBDE44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11020476" y="5368081"/>
            <a:ext cx="641183" cy="1069728"/>
            <a:chOff x="6484112" y="2967038"/>
            <a:chExt cx="641183" cy="1069728"/>
          </a:xfrm>
        </p:grpSpPr>
        <p:grpSp>
          <p:nvGrpSpPr>
            <p:cNvPr id="4124" name="Group 4123">
              <a:extLst>
                <a:ext uri="{FF2B5EF4-FFF2-40B4-BE49-F238E27FC236}">
                  <a16:creationId xmlns:a16="http://schemas.microsoft.com/office/drawing/2014/main" id="{19A84626-F20C-4555-AFAF-1A2B70D3D9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4129" name="Freeform 68">
                <a:extLst>
                  <a:ext uri="{FF2B5EF4-FFF2-40B4-BE49-F238E27FC236}">
                    <a16:creationId xmlns:a16="http://schemas.microsoft.com/office/drawing/2014/main" id="{561A2DEB-32E0-497B-AFF5-12455326DC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30" name="Freeform 69">
                <a:extLst>
                  <a:ext uri="{FF2B5EF4-FFF2-40B4-BE49-F238E27FC236}">
                    <a16:creationId xmlns:a16="http://schemas.microsoft.com/office/drawing/2014/main" id="{F74C0FA4-7280-478C-9F0A-5C44367405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31" name="Line 70">
                <a:extLst>
                  <a:ext uri="{FF2B5EF4-FFF2-40B4-BE49-F238E27FC236}">
                    <a16:creationId xmlns:a16="http://schemas.microsoft.com/office/drawing/2014/main" id="{6055EE13-719B-42CB-B390-656E3D7ED4B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4125" name="Group 4124">
              <a:extLst>
                <a:ext uri="{FF2B5EF4-FFF2-40B4-BE49-F238E27FC236}">
                  <a16:creationId xmlns:a16="http://schemas.microsoft.com/office/drawing/2014/main" id="{0AFE4A8F-11DC-406B-81CA-1EFF5D00CE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4126" name="Freeform 68">
                <a:extLst>
                  <a:ext uri="{FF2B5EF4-FFF2-40B4-BE49-F238E27FC236}">
                    <a16:creationId xmlns:a16="http://schemas.microsoft.com/office/drawing/2014/main" id="{1220809B-3187-4A4E-B1B4-931C71836C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27" name="Freeform 69">
                <a:extLst>
                  <a:ext uri="{FF2B5EF4-FFF2-40B4-BE49-F238E27FC236}">
                    <a16:creationId xmlns:a16="http://schemas.microsoft.com/office/drawing/2014/main" id="{FA8BADC2-4522-4CCB-B068-9C3AC1F1EF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28" name="Line 70">
                <a:extLst>
                  <a:ext uri="{FF2B5EF4-FFF2-40B4-BE49-F238E27FC236}">
                    <a16:creationId xmlns:a16="http://schemas.microsoft.com/office/drawing/2014/main" id="{8507DFE2-C18B-40C2-A945-EFDD0D8EC93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453879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16FA73-C4BA-0040-A2B5-8A6242B196D3}"/>
              </a:ext>
            </a:extLst>
          </p:cNvPr>
          <p:cNvSpPr>
            <a:spLocks noGrp="1"/>
          </p:cNvSpPr>
          <p:nvPr>
            <p:ph type="title"/>
          </p:nvPr>
        </p:nvSpPr>
        <p:spPr>
          <a:xfrm>
            <a:off x="990000" y="423382"/>
            <a:ext cx="4078800" cy="1569660"/>
          </a:xfrm>
        </p:spPr>
        <p:txBody>
          <a:bodyPr vert="horz" wrap="square" lIns="91440" tIns="45720" rIns="91440" bIns="45720" rtlCol="0" anchor="b" anchorCtr="0">
            <a:normAutofit/>
          </a:bodyPr>
          <a:lstStyle/>
          <a:p>
            <a:pPr algn="ctr"/>
            <a:r>
              <a:rPr lang="en-US"/>
              <a:t>2 Corinthians 4:17</a:t>
            </a:r>
          </a:p>
        </p:txBody>
      </p:sp>
      <p:sp>
        <p:nvSpPr>
          <p:cNvPr id="3" name="Content Placeholder 2">
            <a:extLst>
              <a:ext uri="{FF2B5EF4-FFF2-40B4-BE49-F238E27FC236}">
                <a16:creationId xmlns:a16="http://schemas.microsoft.com/office/drawing/2014/main" id="{FB9E4080-D9CE-A000-2485-195C75C14D2D}"/>
              </a:ext>
            </a:extLst>
          </p:cNvPr>
          <p:cNvSpPr>
            <a:spLocks noGrp="1"/>
          </p:cNvSpPr>
          <p:nvPr>
            <p:ph idx="1"/>
          </p:nvPr>
        </p:nvSpPr>
        <p:spPr>
          <a:xfrm>
            <a:off x="989999" y="2361600"/>
            <a:ext cx="4810165" cy="3953711"/>
          </a:xfrm>
        </p:spPr>
        <p:txBody>
          <a:bodyPr vert="horz" lIns="91440" tIns="45720" rIns="91440" bIns="45720" rtlCol="0">
            <a:normAutofit/>
          </a:bodyPr>
          <a:lstStyle/>
          <a:p>
            <a:pPr marL="0" indent="0" algn="ctr">
              <a:buNone/>
            </a:pPr>
            <a:r>
              <a:rPr lang="en-US" sz="2800" dirty="0"/>
              <a:t>“For our light and momentary troubles are achieving for us an eternal glory that far outweighs them all.” </a:t>
            </a:r>
          </a:p>
        </p:txBody>
      </p:sp>
      <p:pic>
        <p:nvPicPr>
          <p:cNvPr id="5122" name="Picture 2" descr="Confronting the legacy of the Troubles ...">
            <a:extLst>
              <a:ext uri="{FF2B5EF4-FFF2-40B4-BE49-F238E27FC236}">
                <a16:creationId xmlns:a16="http://schemas.microsoft.com/office/drawing/2014/main" id="{C3D1069F-2EC4-C034-C16A-5390C5DD9F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36" r="11675"/>
          <a:stretch/>
        </p:blipFill>
        <p:spPr bwMode="auto">
          <a:xfrm>
            <a:off x="6096001" y="540033"/>
            <a:ext cx="5555012" cy="577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174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4868987" y="395289"/>
            <a:ext cx="6317998" cy="169488"/>
          </a:xfrm>
        </p:spPr>
        <p:txBody>
          <a:bodyPr vert="horz" wrap="square" lIns="91440" tIns="45720" rIns="91440" bIns="45720" rtlCol="0" anchor="b" anchorCtr="0">
            <a:normAutofit fontScale="90000"/>
          </a:bodyPr>
          <a:lstStyle/>
          <a:p>
            <a:endParaRPr lang="en-US" sz="3200" kern="1200" cap="none" spc="0" baseline="0" dirty="0">
              <a:solidFill>
                <a:schemeClr val="tx1"/>
              </a:solidFill>
              <a:latin typeface="+mj-lt"/>
              <a:ea typeface="+mj-ea"/>
              <a:cs typeface="+mj-cs"/>
            </a:endParaRPr>
          </a:p>
        </p:txBody>
      </p:sp>
      <p:pic>
        <p:nvPicPr>
          <p:cNvPr id="1026" name="Picture 2" descr="Abstract leave background pattern vector. Tropical monstera leaf design wallpaper. Botanical texture design for print, wall arts, and wallpaper.">
            <a:extLst>
              <a:ext uri="{FF2B5EF4-FFF2-40B4-BE49-F238E27FC236}">
                <a16:creationId xmlns:a16="http://schemas.microsoft.com/office/drawing/2014/main" id="{88F1B90E-7E2E-B0E5-E52D-917EEE8607A4}"/>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36989" r="39206"/>
          <a:stretch/>
        </p:blipFill>
        <p:spPr bwMode="auto">
          <a:xfrm>
            <a:off x="20" y="10"/>
            <a:ext cx="3863955" cy="6857989"/>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1032">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4868987" y="636495"/>
            <a:ext cx="6318000" cy="5987826"/>
          </a:xfrm>
        </p:spPr>
        <p:txBody>
          <a:bodyPr vert="horz" lIns="91440" tIns="45720" rIns="91440" bIns="45720" rtlCol="0">
            <a:normAutofit/>
          </a:bodyPr>
          <a:lstStyle/>
          <a:p>
            <a:r>
              <a:rPr lang="en-US" sz="4000" spc="50" dirty="0"/>
              <a:t>Health:</a:t>
            </a:r>
          </a:p>
          <a:p>
            <a:r>
              <a:rPr lang="en-US" sz="4000" spc="50" dirty="0"/>
              <a:t>Mental/physical</a:t>
            </a:r>
          </a:p>
          <a:p>
            <a:r>
              <a:rPr lang="en-US" sz="4000" spc="50" dirty="0"/>
              <a:t>Old age</a:t>
            </a:r>
          </a:p>
          <a:p>
            <a:r>
              <a:rPr lang="en-US" sz="4000" spc="50" dirty="0"/>
              <a:t>Disease</a:t>
            </a:r>
          </a:p>
          <a:p>
            <a:r>
              <a:rPr lang="en-US" sz="4000" spc="50" dirty="0"/>
              <a:t>diagnosis</a:t>
            </a:r>
          </a:p>
          <a:p>
            <a:pPr algn="l"/>
            <a:endParaRPr lang="en-US" sz="2000" spc="50" dirty="0"/>
          </a:p>
          <a:p>
            <a:pPr algn="l"/>
            <a:endParaRPr lang="en-US" sz="2000" spc="50" dirty="0"/>
          </a:p>
        </p:txBody>
      </p:sp>
    </p:spTree>
    <p:extLst>
      <p:ext uri="{BB962C8B-B14F-4D97-AF65-F5344CB8AC3E}">
        <p14:creationId xmlns:p14="http://schemas.microsoft.com/office/powerpoint/2010/main" val="1634421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36" name="Rectangle 4135">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16FA73-C4BA-0040-A2B5-8A6242B196D3}"/>
              </a:ext>
            </a:extLst>
          </p:cNvPr>
          <p:cNvSpPr>
            <a:spLocks noGrp="1"/>
          </p:cNvSpPr>
          <p:nvPr>
            <p:ph type="title"/>
          </p:nvPr>
        </p:nvSpPr>
        <p:spPr>
          <a:xfrm>
            <a:off x="7112369" y="395297"/>
            <a:ext cx="4078800" cy="1594282"/>
          </a:xfrm>
        </p:spPr>
        <p:txBody>
          <a:bodyPr vert="horz" wrap="square" lIns="91440" tIns="45720" rIns="91440" bIns="45720" rtlCol="0" anchor="b" anchorCtr="0">
            <a:normAutofit/>
          </a:bodyPr>
          <a:lstStyle/>
          <a:p>
            <a:pPr algn="ctr"/>
            <a:r>
              <a:rPr lang="en-US"/>
              <a:t>2 Corinthians 4:16</a:t>
            </a:r>
          </a:p>
        </p:txBody>
      </p:sp>
      <p:pic>
        <p:nvPicPr>
          <p:cNvPr id="2050" name="Picture 2" descr="undefined">
            <a:extLst>
              <a:ext uri="{FF2B5EF4-FFF2-40B4-BE49-F238E27FC236}">
                <a16:creationId xmlns:a16="http://schemas.microsoft.com/office/drawing/2014/main" id="{382BE1D5-B33F-E221-A1B4-741961F7E8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00" r="14500"/>
          <a:stretch/>
        </p:blipFill>
        <p:spPr bwMode="auto">
          <a:xfrm>
            <a:off x="717006" y="540000"/>
            <a:ext cx="5778000" cy="5778000"/>
          </a:xfrm>
          <a:custGeom>
            <a:avLst/>
            <a:gdLst/>
            <a:ahLst/>
            <a:cxnLst/>
            <a:rect l="l" t="t" r="r" b="b"/>
            <a:pathLst>
              <a:path w="5778000" h="5778000">
                <a:moveTo>
                  <a:pt x="2889000" y="0"/>
                </a:moveTo>
                <a:cubicBezTo>
                  <a:pt x="4484551" y="0"/>
                  <a:pt x="5778000" y="1293449"/>
                  <a:pt x="5778000" y="2889000"/>
                </a:cubicBezTo>
                <a:cubicBezTo>
                  <a:pt x="5778000" y="4484551"/>
                  <a:pt x="4484551" y="5778000"/>
                  <a:pt x="2889000" y="5778000"/>
                </a:cubicBezTo>
                <a:cubicBezTo>
                  <a:pt x="1293449" y="5778000"/>
                  <a:pt x="0" y="4484551"/>
                  <a:pt x="0" y="2889000"/>
                </a:cubicBezTo>
                <a:cubicBezTo>
                  <a:pt x="0" y="1293449"/>
                  <a:pt x="1293449" y="0"/>
                  <a:pt x="2889000" y="0"/>
                </a:cubicBezTo>
                <a:close/>
              </a:path>
            </a:pathLst>
          </a:custGeom>
          <a:noFill/>
          <a:extLst>
            <a:ext uri="{909E8E84-426E-40DD-AFC4-6F175D3DCCD1}">
              <a14:hiddenFill xmlns:a14="http://schemas.microsoft.com/office/drawing/2010/main">
                <a:solidFill>
                  <a:srgbClr val="FFFFFF"/>
                </a:solidFill>
              </a14:hiddenFill>
            </a:ext>
          </a:extLst>
        </p:spPr>
      </p:pic>
      <p:cxnSp>
        <p:nvCxnSpPr>
          <p:cNvPr id="4138" name="Straight Connector 4137">
            <a:extLst>
              <a:ext uri="{FF2B5EF4-FFF2-40B4-BE49-F238E27FC236}">
                <a16:creationId xmlns:a16="http://schemas.microsoft.com/office/drawing/2014/main" id="{1850A2DA-FC3C-4E59-9724-29CF2777D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9E4080-D9CE-A000-2485-195C75C14D2D}"/>
              </a:ext>
            </a:extLst>
          </p:cNvPr>
          <p:cNvSpPr>
            <a:spLocks noGrp="1"/>
          </p:cNvSpPr>
          <p:nvPr>
            <p:ph idx="1"/>
          </p:nvPr>
        </p:nvSpPr>
        <p:spPr>
          <a:xfrm>
            <a:off x="7112369" y="2184399"/>
            <a:ext cx="4078800" cy="4278303"/>
          </a:xfrm>
        </p:spPr>
        <p:txBody>
          <a:bodyPr vert="horz" lIns="91440" tIns="45720" rIns="91440" bIns="45720" rtlCol="0">
            <a:normAutofit lnSpcReduction="10000"/>
          </a:bodyPr>
          <a:lstStyle/>
          <a:p>
            <a:pPr marL="0" indent="0" algn="ctr">
              <a:buNone/>
            </a:pPr>
            <a:br>
              <a:rPr lang="en-US" dirty="0"/>
            </a:br>
            <a:r>
              <a:rPr lang="en-US" sz="2800" dirty="0"/>
              <a:t>“Therefore, we do not lose heart. Though outwardly we are wasting away, inwardly we are being renewed day by day.” </a:t>
            </a:r>
          </a:p>
        </p:txBody>
      </p:sp>
    </p:spTree>
    <p:extLst>
      <p:ext uri="{BB962C8B-B14F-4D97-AF65-F5344CB8AC3E}">
        <p14:creationId xmlns:p14="http://schemas.microsoft.com/office/powerpoint/2010/main" val="1033153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4868987" y="395289"/>
            <a:ext cx="6317998" cy="169488"/>
          </a:xfrm>
        </p:spPr>
        <p:txBody>
          <a:bodyPr vert="horz" wrap="square" lIns="91440" tIns="45720" rIns="91440" bIns="45720" rtlCol="0" anchor="b" anchorCtr="0">
            <a:normAutofit fontScale="90000"/>
          </a:bodyPr>
          <a:lstStyle/>
          <a:p>
            <a:endParaRPr lang="en-US" sz="3200" kern="1200" cap="none" spc="0" baseline="0" dirty="0">
              <a:solidFill>
                <a:schemeClr val="tx1"/>
              </a:solidFill>
              <a:latin typeface="+mj-lt"/>
              <a:ea typeface="+mj-ea"/>
              <a:cs typeface="+mj-cs"/>
            </a:endParaRPr>
          </a:p>
        </p:txBody>
      </p:sp>
      <p:pic>
        <p:nvPicPr>
          <p:cNvPr id="1026" name="Picture 2" descr="Abstract leave background pattern vector. Tropical monstera leaf design wallpaper. Botanical texture design for print, wall arts, and wallpaper.">
            <a:extLst>
              <a:ext uri="{FF2B5EF4-FFF2-40B4-BE49-F238E27FC236}">
                <a16:creationId xmlns:a16="http://schemas.microsoft.com/office/drawing/2014/main" id="{88F1B90E-7E2E-B0E5-E52D-917EEE8607A4}"/>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36989" r="39206"/>
          <a:stretch/>
        </p:blipFill>
        <p:spPr bwMode="auto">
          <a:xfrm>
            <a:off x="20" y="10"/>
            <a:ext cx="3863955" cy="6857989"/>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1032">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4868986" y="564777"/>
            <a:ext cx="7045107" cy="6059543"/>
          </a:xfrm>
        </p:spPr>
        <p:txBody>
          <a:bodyPr vert="horz" lIns="91440" tIns="45720" rIns="91440" bIns="45720" rtlCol="0">
            <a:normAutofit/>
          </a:bodyPr>
          <a:lstStyle/>
          <a:p>
            <a:r>
              <a:rPr lang="en-US" sz="4000" spc="50" dirty="0"/>
              <a:t>Money:</a:t>
            </a:r>
          </a:p>
          <a:p>
            <a:r>
              <a:rPr lang="en-US" sz="4000" spc="50" dirty="0"/>
              <a:t>How much is enough?</a:t>
            </a:r>
          </a:p>
          <a:p>
            <a:r>
              <a:rPr lang="en-US" sz="4000" spc="50" dirty="0"/>
              <a:t>Cost of living</a:t>
            </a:r>
          </a:p>
          <a:p>
            <a:r>
              <a:rPr lang="en-US" sz="4000" spc="50" dirty="0"/>
              <a:t>Unexpected loss</a:t>
            </a:r>
          </a:p>
          <a:p>
            <a:endParaRPr lang="en-US" sz="4000" spc="50" dirty="0"/>
          </a:p>
          <a:p>
            <a:pPr algn="l"/>
            <a:endParaRPr lang="en-US" sz="2000" spc="50" dirty="0"/>
          </a:p>
          <a:p>
            <a:pPr algn="l"/>
            <a:endParaRPr lang="en-US" sz="2000" spc="50" dirty="0"/>
          </a:p>
        </p:txBody>
      </p:sp>
    </p:spTree>
    <p:extLst>
      <p:ext uri="{BB962C8B-B14F-4D97-AF65-F5344CB8AC3E}">
        <p14:creationId xmlns:p14="http://schemas.microsoft.com/office/powerpoint/2010/main" val="3407996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055" name="Straight Connector 2054">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057" name="Group 2056">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2058" name="Group 2057">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2060"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061"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2059"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2063" name="Rectangle 2062">
            <a:extLst>
              <a:ext uri="{FF2B5EF4-FFF2-40B4-BE49-F238E27FC236}">
                <a16:creationId xmlns:a16="http://schemas.microsoft.com/office/drawing/2014/main" id="{42EC32AE-E4F8-4BC6-BEF2-B48BDD157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7760863" y="1079500"/>
            <a:ext cx="3882286" cy="2138400"/>
          </a:xfrm>
        </p:spPr>
        <p:txBody>
          <a:bodyPr vert="horz" lIns="91440" tIns="45720" rIns="91440" bIns="45720" rtlCol="0" anchor="b" anchorCtr="0">
            <a:normAutofit/>
          </a:bodyPr>
          <a:lstStyle/>
          <a:p>
            <a:br>
              <a:rPr lang="en-US"/>
            </a:br>
            <a:endParaRPr lang="en-US"/>
          </a:p>
        </p:txBody>
      </p: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7313719" y="376518"/>
            <a:ext cx="4707951" cy="5880847"/>
          </a:xfrm>
        </p:spPr>
        <p:txBody>
          <a:bodyPr vert="horz" lIns="91440" tIns="45720" rIns="91440" bIns="45720" rtlCol="0">
            <a:normAutofit/>
          </a:bodyPr>
          <a:lstStyle/>
          <a:p>
            <a:pPr>
              <a:lnSpc>
                <a:spcPct val="115000"/>
              </a:lnSpc>
            </a:pPr>
            <a:endParaRPr lang="en-US" sz="2400" spc="50" dirty="0"/>
          </a:p>
          <a:p>
            <a:pPr>
              <a:lnSpc>
                <a:spcPct val="115000"/>
              </a:lnSpc>
            </a:pPr>
            <a:r>
              <a:rPr lang="en-US" sz="2400" spc="50" dirty="0"/>
              <a:t>“Do not store up for yourselves treasures on earth, where moth and rust consume and where thieves break in and steal; but store up for yourselves treasures in heaven, where neither moth nor rust consumes and where thieves do not break in and steal.” Matthew 6:19-21</a:t>
            </a:r>
          </a:p>
        </p:txBody>
      </p:sp>
      <p:pic>
        <p:nvPicPr>
          <p:cNvPr id="2050" name="Picture 2" descr="Premium Photo | A treasure chest with gold coins on top of it and a black  background with a gold coin in the middle.">
            <a:extLst>
              <a:ext uri="{FF2B5EF4-FFF2-40B4-BE49-F238E27FC236}">
                <a16:creationId xmlns:a16="http://schemas.microsoft.com/office/drawing/2014/main" id="{EA60CC2B-369D-B586-29C1-DF7929801C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53" r="22414"/>
          <a:stretch/>
        </p:blipFill>
        <p:spPr bwMode="auto">
          <a:xfrm>
            <a:off x="20" y="10"/>
            <a:ext cx="7211993"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2065" name="Straight Connector 2064">
            <a:extLst>
              <a:ext uri="{FF2B5EF4-FFF2-40B4-BE49-F238E27FC236}">
                <a16:creationId xmlns:a16="http://schemas.microsoft.com/office/drawing/2014/main" id="{5211C822-2379-4749-95C7-3CDA93294E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2006"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767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3268346D-5E77-4906-AC8D-57FB88F11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7112369" y="395297"/>
            <a:ext cx="4078800" cy="1594282"/>
          </a:xfrm>
        </p:spPr>
        <p:txBody>
          <a:bodyPr vert="horz" wrap="square" lIns="91440" tIns="45720" rIns="91440" bIns="45720" rtlCol="0" anchor="b" anchorCtr="0">
            <a:normAutofit/>
          </a:bodyPr>
          <a:lstStyle/>
          <a:p>
            <a:br>
              <a:rPr lang="en-US" sz="3200" kern="1200" cap="none" spc="0" baseline="0">
                <a:solidFill>
                  <a:schemeClr val="tx1"/>
                </a:solidFill>
                <a:latin typeface="+mj-lt"/>
                <a:ea typeface="+mj-ea"/>
                <a:cs typeface="+mj-cs"/>
              </a:rPr>
            </a:br>
            <a:endParaRPr lang="en-US" sz="3200" kern="1200" cap="none" spc="0" baseline="0">
              <a:solidFill>
                <a:schemeClr val="tx1"/>
              </a:solidFill>
              <a:latin typeface="+mj-lt"/>
              <a:ea typeface="+mj-ea"/>
              <a:cs typeface="+mj-cs"/>
            </a:endParaRPr>
          </a:p>
        </p:txBody>
      </p:sp>
      <p:pic>
        <p:nvPicPr>
          <p:cNvPr id="3074" name="Picture 2" descr="Tips for Conquering the Laundry Pile - Hello Laundry">
            <a:extLst>
              <a:ext uri="{FF2B5EF4-FFF2-40B4-BE49-F238E27FC236}">
                <a16:creationId xmlns:a16="http://schemas.microsoft.com/office/drawing/2014/main" id="{A9ABD6B2-4895-AD5B-1CDD-9861006482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65" r="25682"/>
          <a:stretch/>
        </p:blipFill>
        <p:spPr bwMode="auto">
          <a:xfrm>
            <a:off x="20" y="10"/>
            <a:ext cx="6111518"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3081" name="Straight Connector 3080">
            <a:extLst>
              <a:ext uri="{FF2B5EF4-FFF2-40B4-BE49-F238E27FC236}">
                <a16:creationId xmlns:a16="http://schemas.microsoft.com/office/drawing/2014/main" id="{4CBC1FDF-AE13-4731-B38F-2761BDFDBB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7112369" y="134471"/>
            <a:ext cx="4078800" cy="5644029"/>
          </a:xfrm>
        </p:spPr>
        <p:txBody>
          <a:bodyPr vert="horz" lIns="91440" tIns="45720" rIns="91440" bIns="45720" rtlCol="0">
            <a:normAutofit/>
          </a:bodyPr>
          <a:lstStyle/>
          <a:p>
            <a:pPr algn="l">
              <a:lnSpc>
                <a:spcPct val="140000"/>
              </a:lnSpc>
            </a:pPr>
            <a:endParaRPr lang="en-US" sz="1600" spc="50" dirty="0"/>
          </a:p>
          <a:p>
            <a:pPr>
              <a:lnSpc>
                <a:spcPct val="140000"/>
              </a:lnSpc>
            </a:pPr>
            <a:r>
              <a:rPr lang="en-US" sz="2800" spc="50" dirty="0"/>
              <a:t>“Watch out! </a:t>
            </a:r>
          </a:p>
          <a:p>
            <a:pPr>
              <a:lnSpc>
                <a:spcPct val="140000"/>
              </a:lnSpc>
            </a:pPr>
            <a:r>
              <a:rPr lang="en-US" sz="2800" spc="50" dirty="0"/>
              <a:t>Be on your guard against all kinds of greed; life does not consist in an abundance of possessions.” </a:t>
            </a:r>
          </a:p>
          <a:p>
            <a:pPr>
              <a:lnSpc>
                <a:spcPct val="140000"/>
              </a:lnSpc>
            </a:pPr>
            <a:r>
              <a:rPr lang="en-US" sz="2800" spc="50" dirty="0"/>
              <a:t>Luke 12:15</a:t>
            </a:r>
          </a:p>
        </p:txBody>
      </p:sp>
    </p:spTree>
    <p:extLst>
      <p:ext uri="{BB962C8B-B14F-4D97-AF65-F5344CB8AC3E}">
        <p14:creationId xmlns:p14="http://schemas.microsoft.com/office/powerpoint/2010/main" val="3235268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4868987" y="395289"/>
            <a:ext cx="6317998" cy="169488"/>
          </a:xfrm>
        </p:spPr>
        <p:txBody>
          <a:bodyPr vert="horz" wrap="square" lIns="91440" tIns="45720" rIns="91440" bIns="45720" rtlCol="0" anchor="b" anchorCtr="0">
            <a:normAutofit fontScale="90000"/>
          </a:bodyPr>
          <a:lstStyle/>
          <a:p>
            <a:endParaRPr lang="en-US" sz="3200" kern="1200" cap="none" spc="0" baseline="0" dirty="0">
              <a:solidFill>
                <a:schemeClr val="tx1"/>
              </a:solidFill>
              <a:latin typeface="+mj-lt"/>
              <a:ea typeface="+mj-ea"/>
              <a:cs typeface="+mj-cs"/>
            </a:endParaRPr>
          </a:p>
        </p:txBody>
      </p:sp>
      <p:pic>
        <p:nvPicPr>
          <p:cNvPr id="1026" name="Picture 2" descr="Abstract leave background pattern vector. Tropical monstera leaf design wallpaper. Botanical texture design for print, wall arts, and wallpaper.">
            <a:extLst>
              <a:ext uri="{FF2B5EF4-FFF2-40B4-BE49-F238E27FC236}">
                <a16:creationId xmlns:a16="http://schemas.microsoft.com/office/drawing/2014/main" id="{88F1B90E-7E2E-B0E5-E52D-917EEE8607A4}"/>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36989" r="39206"/>
          <a:stretch/>
        </p:blipFill>
        <p:spPr bwMode="auto">
          <a:xfrm>
            <a:off x="20" y="10"/>
            <a:ext cx="3863955" cy="6857989"/>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1032">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4868986" y="564777"/>
            <a:ext cx="7045107" cy="6059543"/>
          </a:xfrm>
        </p:spPr>
        <p:txBody>
          <a:bodyPr vert="horz" lIns="91440" tIns="45720" rIns="91440" bIns="45720" rtlCol="0">
            <a:normAutofit/>
          </a:bodyPr>
          <a:lstStyle/>
          <a:p>
            <a:r>
              <a:rPr lang="en-US" sz="4000" spc="50" dirty="0"/>
              <a:t>Death:</a:t>
            </a:r>
          </a:p>
          <a:p>
            <a:r>
              <a:rPr lang="en-US" sz="4000" spc="50" dirty="0"/>
              <a:t>Why now?</a:t>
            </a:r>
          </a:p>
          <a:p>
            <a:r>
              <a:rPr lang="en-US" sz="4000" spc="50" dirty="0"/>
              <a:t>Why That way?</a:t>
            </a:r>
          </a:p>
          <a:p>
            <a:r>
              <a:rPr lang="en-US" sz="4000" spc="50" dirty="0"/>
              <a:t>Why her/him?</a:t>
            </a:r>
          </a:p>
          <a:p>
            <a:endParaRPr lang="en-US" sz="4000" spc="50" dirty="0"/>
          </a:p>
          <a:p>
            <a:pPr algn="l"/>
            <a:endParaRPr lang="en-US" sz="2000" spc="50" dirty="0"/>
          </a:p>
          <a:p>
            <a:pPr algn="l"/>
            <a:endParaRPr lang="en-US" sz="2000" spc="50" dirty="0"/>
          </a:p>
        </p:txBody>
      </p:sp>
    </p:spTree>
    <p:extLst>
      <p:ext uri="{BB962C8B-B14F-4D97-AF65-F5344CB8AC3E}">
        <p14:creationId xmlns:p14="http://schemas.microsoft.com/office/powerpoint/2010/main" val="3577839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4868987" y="395289"/>
            <a:ext cx="6317998" cy="169488"/>
          </a:xfrm>
        </p:spPr>
        <p:txBody>
          <a:bodyPr vert="horz" wrap="square" lIns="91440" tIns="45720" rIns="91440" bIns="45720" rtlCol="0" anchor="b" anchorCtr="0">
            <a:normAutofit fontScale="90000"/>
          </a:bodyPr>
          <a:lstStyle/>
          <a:p>
            <a:endParaRPr lang="en-US" sz="3200" kern="1200" cap="none" spc="0" baseline="0" dirty="0">
              <a:solidFill>
                <a:schemeClr val="tx1"/>
              </a:solidFill>
              <a:latin typeface="+mj-lt"/>
              <a:ea typeface="+mj-ea"/>
              <a:cs typeface="+mj-cs"/>
            </a:endParaRPr>
          </a:p>
        </p:txBody>
      </p:sp>
      <p:pic>
        <p:nvPicPr>
          <p:cNvPr id="1026" name="Picture 2" descr="Abstract leave background pattern vector. Tropical monstera leaf design wallpaper. Botanical texture design for print, wall arts, and wallpaper.">
            <a:extLst>
              <a:ext uri="{FF2B5EF4-FFF2-40B4-BE49-F238E27FC236}">
                <a16:creationId xmlns:a16="http://schemas.microsoft.com/office/drawing/2014/main" id="{88F1B90E-7E2E-B0E5-E52D-917EEE8607A4}"/>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36989" r="39206"/>
          <a:stretch/>
        </p:blipFill>
        <p:spPr bwMode="auto">
          <a:xfrm>
            <a:off x="20" y="10"/>
            <a:ext cx="3863955" cy="6857989"/>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1032">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4868986" y="564777"/>
            <a:ext cx="7045107" cy="6059543"/>
          </a:xfrm>
        </p:spPr>
        <p:txBody>
          <a:bodyPr vert="horz" lIns="91440" tIns="45720" rIns="91440" bIns="45720" rtlCol="0">
            <a:normAutofit/>
          </a:bodyPr>
          <a:lstStyle/>
          <a:p>
            <a:endParaRPr lang="en-US" sz="4000" spc="50" dirty="0"/>
          </a:p>
          <a:p>
            <a:r>
              <a:rPr lang="en-US" sz="4000" spc="50" dirty="0"/>
              <a:t>“The wages of sin is death, but the gift of god is eternal life.” Romans 6:23</a:t>
            </a:r>
          </a:p>
          <a:p>
            <a:pPr algn="l"/>
            <a:endParaRPr lang="en-US" sz="2000" spc="50" dirty="0"/>
          </a:p>
        </p:txBody>
      </p:sp>
    </p:spTree>
    <p:extLst>
      <p:ext uri="{BB962C8B-B14F-4D97-AF65-F5344CB8AC3E}">
        <p14:creationId xmlns:p14="http://schemas.microsoft.com/office/powerpoint/2010/main" val="1531366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4868987" y="395289"/>
            <a:ext cx="6317998" cy="169488"/>
          </a:xfrm>
        </p:spPr>
        <p:txBody>
          <a:bodyPr vert="horz" wrap="square" lIns="91440" tIns="45720" rIns="91440" bIns="45720" rtlCol="0" anchor="b" anchorCtr="0">
            <a:normAutofit fontScale="90000"/>
          </a:bodyPr>
          <a:lstStyle/>
          <a:p>
            <a:endParaRPr lang="en-US" sz="3200" kern="1200" cap="none" spc="0" baseline="0" dirty="0">
              <a:solidFill>
                <a:schemeClr val="tx1"/>
              </a:solidFill>
              <a:latin typeface="+mj-lt"/>
              <a:ea typeface="+mj-ea"/>
              <a:cs typeface="+mj-cs"/>
            </a:endParaRPr>
          </a:p>
        </p:txBody>
      </p:sp>
      <p:pic>
        <p:nvPicPr>
          <p:cNvPr id="1026" name="Picture 2" descr="Abstract leave background pattern vector. Tropical monstera leaf design wallpaper. Botanical texture design for print, wall arts, and wallpaper.">
            <a:extLst>
              <a:ext uri="{FF2B5EF4-FFF2-40B4-BE49-F238E27FC236}">
                <a16:creationId xmlns:a16="http://schemas.microsoft.com/office/drawing/2014/main" id="{88F1B90E-7E2E-B0E5-E52D-917EEE8607A4}"/>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36989" r="39206"/>
          <a:stretch/>
        </p:blipFill>
        <p:spPr bwMode="auto">
          <a:xfrm>
            <a:off x="20" y="10"/>
            <a:ext cx="3863955" cy="6857989"/>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1032">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4868986" y="564777"/>
            <a:ext cx="7045107" cy="6059543"/>
          </a:xfrm>
        </p:spPr>
        <p:txBody>
          <a:bodyPr vert="horz" lIns="91440" tIns="45720" rIns="91440" bIns="45720" rtlCol="0">
            <a:normAutofit fontScale="92500"/>
          </a:bodyPr>
          <a:lstStyle/>
          <a:p>
            <a:r>
              <a:rPr lang="en-US" sz="4000" spc="50" dirty="0"/>
              <a:t>Jesus said, “If I go and prepare a place for you, I will come back and take you to be with me that you also may be where I am.” John 14:3</a:t>
            </a:r>
          </a:p>
          <a:p>
            <a:pPr algn="l"/>
            <a:endParaRPr lang="en-US" sz="2000" spc="50" dirty="0"/>
          </a:p>
          <a:p>
            <a:pPr algn="l"/>
            <a:endParaRPr lang="en-US" sz="2000" spc="50" dirty="0"/>
          </a:p>
        </p:txBody>
      </p:sp>
    </p:spTree>
    <p:extLst>
      <p:ext uri="{BB962C8B-B14F-4D97-AF65-F5344CB8AC3E}">
        <p14:creationId xmlns:p14="http://schemas.microsoft.com/office/powerpoint/2010/main" val="191177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2968408" y="1187451"/>
            <a:ext cx="6255903" cy="986790"/>
          </a:xfrm>
        </p:spPr>
        <p:txBody>
          <a:bodyPr anchor="b">
            <a:normAutofit/>
          </a:bodyPr>
          <a:lstStyle/>
          <a:p>
            <a:r>
              <a:rPr lang="en-US" dirty="0"/>
              <a:t>Why?</a:t>
            </a:r>
          </a:p>
        </p:txBody>
      </p:sp>
      <p:sp>
        <p:nvSpPr>
          <p:cNvPr id="8" name="Subtitle 7">
            <a:extLst>
              <a:ext uri="{FF2B5EF4-FFF2-40B4-BE49-F238E27FC236}">
                <a16:creationId xmlns:a16="http://schemas.microsoft.com/office/drawing/2014/main" id="{2C602EC3-0115-4FB6-BAA7-BCA17E611651}"/>
              </a:ext>
            </a:extLst>
          </p:cNvPr>
          <p:cNvSpPr>
            <a:spLocks noGrp="1"/>
          </p:cNvSpPr>
          <p:nvPr>
            <p:ph sz="quarter" idx="10"/>
          </p:nvPr>
        </p:nvSpPr>
        <p:spPr>
          <a:xfrm>
            <a:off x="2286000" y="2174242"/>
            <a:ext cx="7659688" cy="4022746"/>
          </a:xfrm>
        </p:spPr>
        <p:txBody>
          <a:bodyPr>
            <a:normAutofit/>
          </a:bodyPr>
          <a:lstStyle/>
          <a:p>
            <a:r>
              <a:rPr lang="en-US" sz="3600" dirty="0"/>
              <a:t>Call to me and I will answer you and tell you Great and unsearchable things you do not know.</a:t>
            </a:r>
          </a:p>
          <a:p>
            <a:r>
              <a:rPr lang="en-US" sz="3600" dirty="0"/>
              <a:t>Jeremiah 33:3</a:t>
            </a:r>
          </a:p>
        </p:txBody>
      </p:sp>
    </p:spTree>
    <p:extLst>
      <p:ext uri="{BB962C8B-B14F-4D97-AF65-F5344CB8AC3E}">
        <p14:creationId xmlns:p14="http://schemas.microsoft.com/office/powerpoint/2010/main" val="2359185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2055" name="Straight Connector 2054">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057" name="Group 2056">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2058" name="Group 2057">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2060"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061"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2059"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2063" name="Rectangle 2062">
            <a:extLst>
              <a:ext uri="{FF2B5EF4-FFF2-40B4-BE49-F238E27FC236}">
                <a16:creationId xmlns:a16="http://schemas.microsoft.com/office/drawing/2014/main" id="{42EC32AE-E4F8-4BC6-BEF2-B48BDD157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7760863" y="1079500"/>
            <a:ext cx="3882286" cy="2138400"/>
          </a:xfrm>
        </p:spPr>
        <p:txBody>
          <a:bodyPr vert="horz" lIns="91440" tIns="45720" rIns="91440" bIns="45720" rtlCol="0" anchor="b" anchorCtr="0">
            <a:normAutofit/>
          </a:bodyPr>
          <a:lstStyle/>
          <a:p>
            <a:br>
              <a:rPr lang="en-US"/>
            </a:br>
            <a:endParaRPr lang="en-US"/>
          </a:p>
        </p:txBody>
      </p: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7313719" y="376518"/>
            <a:ext cx="4707951" cy="5880847"/>
          </a:xfrm>
        </p:spPr>
        <p:txBody>
          <a:bodyPr vert="horz" lIns="91440" tIns="45720" rIns="91440" bIns="45720" rtlCol="0">
            <a:normAutofit/>
          </a:bodyPr>
          <a:lstStyle/>
          <a:p>
            <a:pPr>
              <a:lnSpc>
                <a:spcPct val="115000"/>
              </a:lnSpc>
            </a:pPr>
            <a:endParaRPr lang="en-US" sz="2400" spc="50" dirty="0"/>
          </a:p>
          <a:p>
            <a:pPr>
              <a:lnSpc>
                <a:spcPct val="115000"/>
              </a:lnSpc>
            </a:pPr>
            <a:endParaRPr lang="en-US" sz="2400" spc="50" dirty="0"/>
          </a:p>
          <a:p>
            <a:pPr>
              <a:lnSpc>
                <a:spcPct val="115000"/>
              </a:lnSpc>
            </a:pPr>
            <a:r>
              <a:rPr lang="en-US" sz="2400" spc="50" dirty="0"/>
              <a:t>“The kingdom of heaven is like treasure hidden in a field. When a man found it, he hid it again, and then in his joy went and sold all he had and bought that field.” Matthew 13:44</a:t>
            </a:r>
          </a:p>
        </p:txBody>
      </p:sp>
      <p:pic>
        <p:nvPicPr>
          <p:cNvPr id="2050" name="Picture 2" descr="Premium Photo | A treasure chest with gold coins on top of it and a black  background with a gold coin in the middle.">
            <a:extLst>
              <a:ext uri="{FF2B5EF4-FFF2-40B4-BE49-F238E27FC236}">
                <a16:creationId xmlns:a16="http://schemas.microsoft.com/office/drawing/2014/main" id="{EA60CC2B-369D-B586-29C1-DF7929801C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53" r="22414"/>
          <a:stretch/>
        </p:blipFill>
        <p:spPr bwMode="auto">
          <a:xfrm>
            <a:off x="20" y="10"/>
            <a:ext cx="7211993"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2065" name="Straight Connector 2064">
            <a:extLst>
              <a:ext uri="{FF2B5EF4-FFF2-40B4-BE49-F238E27FC236}">
                <a16:creationId xmlns:a16="http://schemas.microsoft.com/office/drawing/2014/main" id="{5211C822-2379-4749-95C7-3CDA93294E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2006"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795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6D2D76E3-BBAC-4D3C-9314-D3076FA90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8" name="Group 1037">
            <a:extLst>
              <a:ext uri="{FF2B5EF4-FFF2-40B4-BE49-F238E27FC236}">
                <a16:creationId xmlns:a16="http://schemas.microsoft.com/office/drawing/2014/main" id="{75C945D9-C3DE-4D90-9F29-7BE223AAF1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1039" name="Group 1038">
              <a:extLst>
                <a:ext uri="{FF2B5EF4-FFF2-40B4-BE49-F238E27FC236}">
                  <a16:creationId xmlns:a16="http://schemas.microsoft.com/office/drawing/2014/main" id="{08D338B3-6DA4-45F7-91E3-7D8C28D0B26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1058" name="Freeform 64">
                <a:extLst>
                  <a:ext uri="{FF2B5EF4-FFF2-40B4-BE49-F238E27FC236}">
                    <a16:creationId xmlns:a16="http://schemas.microsoft.com/office/drawing/2014/main" id="{6185FD3E-487C-45A4-AD94-24F4F7BACD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59" name="Freeform 81">
                <a:extLst>
                  <a:ext uri="{FF2B5EF4-FFF2-40B4-BE49-F238E27FC236}">
                    <a16:creationId xmlns:a16="http://schemas.microsoft.com/office/drawing/2014/main" id="{DABEF2EB-1FA6-476D-ADEC-ACC991D1EE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0" name="Freeform 61">
                <a:extLst>
                  <a:ext uri="{FF2B5EF4-FFF2-40B4-BE49-F238E27FC236}">
                    <a16:creationId xmlns:a16="http://schemas.microsoft.com/office/drawing/2014/main" id="{702C2E5D-FD1A-49AB-9CF7-7F656660A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1" name="Freeform 78">
                <a:extLst>
                  <a:ext uri="{FF2B5EF4-FFF2-40B4-BE49-F238E27FC236}">
                    <a16:creationId xmlns:a16="http://schemas.microsoft.com/office/drawing/2014/main" id="{FE338B6A-36C1-4245-B24F-94D4DE5F7C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2" name="Freeform 84">
                <a:extLst>
                  <a:ext uri="{FF2B5EF4-FFF2-40B4-BE49-F238E27FC236}">
                    <a16:creationId xmlns:a16="http://schemas.microsoft.com/office/drawing/2014/main" id="{6CDA6293-4165-4383-9C97-2A66792280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3" name="Freeform 87">
                <a:extLst>
                  <a:ext uri="{FF2B5EF4-FFF2-40B4-BE49-F238E27FC236}">
                    <a16:creationId xmlns:a16="http://schemas.microsoft.com/office/drawing/2014/main" id="{CACA95C4-6FB3-44B0-981E-06BBAE8F02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4" name="Freeform 60">
                <a:extLst>
                  <a:ext uri="{FF2B5EF4-FFF2-40B4-BE49-F238E27FC236}">
                    <a16:creationId xmlns:a16="http://schemas.microsoft.com/office/drawing/2014/main" id="{87433F39-33A6-4FCE-9B83-3D9A47A7C5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5" name="Freeform 59">
                <a:extLst>
                  <a:ext uri="{FF2B5EF4-FFF2-40B4-BE49-F238E27FC236}">
                    <a16:creationId xmlns:a16="http://schemas.microsoft.com/office/drawing/2014/main" id="{09C092FC-35CB-41D8-8B13-9A238EE30C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6" name="Freeform 62">
                <a:extLst>
                  <a:ext uri="{FF2B5EF4-FFF2-40B4-BE49-F238E27FC236}">
                    <a16:creationId xmlns:a16="http://schemas.microsoft.com/office/drawing/2014/main" id="{A0DF137B-3079-4986-913B-939546E64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67" name="Freeform 65">
                <a:extLst>
                  <a:ext uri="{FF2B5EF4-FFF2-40B4-BE49-F238E27FC236}">
                    <a16:creationId xmlns:a16="http://schemas.microsoft.com/office/drawing/2014/main" id="{D660B18D-F0F5-419B-B3F1-B039757C9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8" name="Freeform 79">
                <a:extLst>
                  <a:ext uri="{FF2B5EF4-FFF2-40B4-BE49-F238E27FC236}">
                    <a16:creationId xmlns:a16="http://schemas.microsoft.com/office/drawing/2014/main" id="{80FAC823-69BF-42B9-BA6A-E365E721EB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9" name="Freeform 82">
                <a:extLst>
                  <a:ext uri="{FF2B5EF4-FFF2-40B4-BE49-F238E27FC236}">
                    <a16:creationId xmlns:a16="http://schemas.microsoft.com/office/drawing/2014/main" id="{5B5DFB3A-61ED-4206-9B53-3E8A8CE9FF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70" name="Freeform 85">
                <a:extLst>
                  <a:ext uri="{FF2B5EF4-FFF2-40B4-BE49-F238E27FC236}">
                    <a16:creationId xmlns:a16="http://schemas.microsoft.com/office/drawing/2014/main" id="{C72D0A40-CAB7-45AB-B832-628D138C69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71" name="Freeform 88">
                <a:extLst>
                  <a:ext uri="{FF2B5EF4-FFF2-40B4-BE49-F238E27FC236}">
                    <a16:creationId xmlns:a16="http://schemas.microsoft.com/office/drawing/2014/main" id="{A1757DD3-2A1D-4CED-A678-ECE520A1B4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072" name="Group 1071">
                <a:extLst>
                  <a:ext uri="{FF2B5EF4-FFF2-40B4-BE49-F238E27FC236}">
                    <a16:creationId xmlns:a16="http://schemas.microsoft.com/office/drawing/2014/main" id="{42918845-1F95-46C2-8F59-32EB33C4A36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073" name="Line 63">
                  <a:extLst>
                    <a:ext uri="{FF2B5EF4-FFF2-40B4-BE49-F238E27FC236}">
                      <a16:creationId xmlns:a16="http://schemas.microsoft.com/office/drawing/2014/main" id="{E7391FC0-5104-4751-BB86-0D12BFFBE32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4" name="Line 66">
                  <a:extLst>
                    <a:ext uri="{FF2B5EF4-FFF2-40B4-BE49-F238E27FC236}">
                      <a16:creationId xmlns:a16="http://schemas.microsoft.com/office/drawing/2014/main" id="{094BBC13-5B24-4DFD-A5AD-892345304C5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5" name="Line 67">
                  <a:extLst>
                    <a:ext uri="{FF2B5EF4-FFF2-40B4-BE49-F238E27FC236}">
                      <a16:creationId xmlns:a16="http://schemas.microsoft.com/office/drawing/2014/main" id="{5D6BCBF6-E4C8-49C4-BCE6-A57F7EB6CAC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6" name="Line 80">
                  <a:extLst>
                    <a:ext uri="{FF2B5EF4-FFF2-40B4-BE49-F238E27FC236}">
                      <a16:creationId xmlns:a16="http://schemas.microsoft.com/office/drawing/2014/main" id="{4A5F536F-42F0-4F01-9893-075DD5BCCE7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7" name="Line 83">
                  <a:extLst>
                    <a:ext uri="{FF2B5EF4-FFF2-40B4-BE49-F238E27FC236}">
                      <a16:creationId xmlns:a16="http://schemas.microsoft.com/office/drawing/2014/main" id="{60BE5073-8B4E-47B4-AC5B-31D8FD99D2C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8" name="Line 86">
                  <a:extLst>
                    <a:ext uri="{FF2B5EF4-FFF2-40B4-BE49-F238E27FC236}">
                      <a16:creationId xmlns:a16="http://schemas.microsoft.com/office/drawing/2014/main" id="{B210067F-EA9E-4248-B2D2-39D656B3AF6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9" name="Line 89">
                  <a:extLst>
                    <a:ext uri="{FF2B5EF4-FFF2-40B4-BE49-F238E27FC236}">
                      <a16:creationId xmlns:a16="http://schemas.microsoft.com/office/drawing/2014/main" id="{B5121029-6739-4142-9E53-48DCA4F8BDC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40" name="Group 1039">
              <a:extLst>
                <a:ext uri="{FF2B5EF4-FFF2-40B4-BE49-F238E27FC236}">
                  <a16:creationId xmlns:a16="http://schemas.microsoft.com/office/drawing/2014/main" id="{B6776FFF-7CFE-4739-9104-473DA3681A0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050" name="Group 1049">
                <a:extLst>
                  <a:ext uri="{FF2B5EF4-FFF2-40B4-BE49-F238E27FC236}">
                    <a16:creationId xmlns:a16="http://schemas.microsoft.com/office/drawing/2014/main" id="{739C6C41-5DF4-4A11-89B7-BAB3F63B581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054" name="Straight Connector 1053">
                  <a:extLst>
                    <a:ext uri="{FF2B5EF4-FFF2-40B4-BE49-F238E27FC236}">
                      <a16:creationId xmlns:a16="http://schemas.microsoft.com/office/drawing/2014/main" id="{A6F0F36F-7ABB-4F4C-9CC5-443B1936F4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4F2DB5F0-FD30-4907-86AB-7DA7CA3E31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6" name="Rectangle 30">
                  <a:extLst>
                    <a:ext uri="{FF2B5EF4-FFF2-40B4-BE49-F238E27FC236}">
                      <a16:creationId xmlns:a16="http://schemas.microsoft.com/office/drawing/2014/main" id="{0A419F00-E825-4E5E-92EA-DDF22BB2F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30">
                  <a:extLst>
                    <a:ext uri="{FF2B5EF4-FFF2-40B4-BE49-F238E27FC236}">
                      <a16:creationId xmlns:a16="http://schemas.microsoft.com/office/drawing/2014/main" id="{D7C5E6F1-BF29-4F80-A5F4-81345C2901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1" name="Group 1050">
                <a:extLst>
                  <a:ext uri="{FF2B5EF4-FFF2-40B4-BE49-F238E27FC236}">
                    <a16:creationId xmlns:a16="http://schemas.microsoft.com/office/drawing/2014/main" id="{72CEDE34-3360-4BFF-8F28-053990E691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052" name="Freeform: Shape 1051">
                  <a:extLst>
                    <a:ext uri="{FF2B5EF4-FFF2-40B4-BE49-F238E27FC236}">
                      <a16:creationId xmlns:a16="http://schemas.microsoft.com/office/drawing/2014/main" id="{898E96F4-030D-444B-B62F-0DA028337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053" name="Freeform: Shape 1052">
                  <a:extLst>
                    <a:ext uri="{FF2B5EF4-FFF2-40B4-BE49-F238E27FC236}">
                      <a16:creationId xmlns:a16="http://schemas.microsoft.com/office/drawing/2014/main" id="{A5D902ED-F254-4B06-9B62-AF188FF4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1041" name="Group 1040">
              <a:extLst>
                <a:ext uri="{FF2B5EF4-FFF2-40B4-BE49-F238E27FC236}">
                  <a16:creationId xmlns:a16="http://schemas.microsoft.com/office/drawing/2014/main" id="{DEBB14B7-5333-4EA3-A883-B3D949DA56E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42" name="Group 1041">
                <a:extLst>
                  <a:ext uri="{FF2B5EF4-FFF2-40B4-BE49-F238E27FC236}">
                    <a16:creationId xmlns:a16="http://schemas.microsoft.com/office/drawing/2014/main" id="{1F2F0B6D-3339-445E-AE6F-EA80BB952C5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047" name="Freeform 68">
                  <a:extLst>
                    <a:ext uri="{FF2B5EF4-FFF2-40B4-BE49-F238E27FC236}">
                      <a16:creationId xmlns:a16="http://schemas.microsoft.com/office/drawing/2014/main" id="{1FD745BE-AAE8-4FD8-B107-4730C82F8C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48" name="Freeform 69">
                  <a:extLst>
                    <a:ext uri="{FF2B5EF4-FFF2-40B4-BE49-F238E27FC236}">
                      <a16:creationId xmlns:a16="http://schemas.microsoft.com/office/drawing/2014/main" id="{55D7086E-72EA-4FBD-8B82-D3ECF7D513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49" name="Line 70">
                  <a:extLst>
                    <a:ext uri="{FF2B5EF4-FFF2-40B4-BE49-F238E27FC236}">
                      <a16:creationId xmlns:a16="http://schemas.microsoft.com/office/drawing/2014/main" id="{246D59ED-9B4E-4F44-B189-00E3B8D72DC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43" name="Group 1042">
                <a:extLst>
                  <a:ext uri="{FF2B5EF4-FFF2-40B4-BE49-F238E27FC236}">
                    <a16:creationId xmlns:a16="http://schemas.microsoft.com/office/drawing/2014/main" id="{B726404C-494E-4C74-9581-BE06BE0D27C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044" name="Freeform 68">
                  <a:extLst>
                    <a:ext uri="{FF2B5EF4-FFF2-40B4-BE49-F238E27FC236}">
                      <a16:creationId xmlns:a16="http://schemas.microsoft.com/office/drawing/2014/main" id="{C61F0CD3-7875-46CD-A844-0B022BEF27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45" name="Freeform 69">
                  <a:extLst>
                    <a:ext uri="{FF2B5EF4-FFF2-40B4-BE49-F238E27FC236}">
                      <a16:creationId xmlns:a16="http://schemas.microsoft.com/office/drawing/2014/main" id="{D83F2F78-08A8-49BE-AF85-1C3DD28602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46" name="Line 70">
                  <a:extLst>
                    <a:ext uri="{FF2B5EF4-FFF2-40B4-BE49-F238E27FC236}">
                      <a16:creationId xmlns:a16="http://schemas.microsoft.com/office/drawing/2014/main" id="{93069262-0DE6-4BA7-9773-656AF1E6CFD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cxnSp>
        <p:nvCxnSpPr>
          <p:cNvPr id="1081" name="Straight Connector 1080">
            <a:extLst>
              <a:ext uri="{FF2B5EF4-FFF2-40B4-BE49-F238E27FC236}">
                <a16:creationId xmlns:a16="http://schemas.microsoft.com/office/drawing/2014/main" id="{22725E2D-27B9-4A2E-B161-230C61B080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9E4080-D9CE-A000-2485-195C75C14D2D}"/>
              </a:ext>
            </a:extLst>
          </p:cNvPr>
          <p:cNvSpPr>
            <a:spLocks noGrp="1"/>
          </p:cNvSpPr>
          <p:nvPr>
            <p:ph idx="1"/>
          </p:nvPr>
        </p:nvSpPr>
        <p:spPr>
          <a:xfrm>
            <a:off x="3518609" y="362754"/>
            <a:ext cx="5043402" cy="6383486"/>
          </a:xfrm>
        </p:spPr>
        <p:txBody>
          <a:bodyPr>
            <a:normAutofit/>
          </a:bodyPr>
          <a:lstStyle/>
          <a:p>
            <a:pPr algn="ctr"/>
            <a:r>
              <a:rPr lang="en-US" sz="3600" dirty="0"/>
              <a:t>“Do nothing out of </a:t>
            </a:r>
            <a:r>
              <a:rPr lang="en-US" sz="3600" b="1" dirty="0"/>
              <a:t>selfish ambition or vain conceit</a:t>
            </a:r>
            <a:r>
              <a:rPr lang="en-US" sz="3600" dirty="0"/>
              <a:t>, but in humility consider others better than yourselves.”  Philippians 2:3</a:t>
            </a:r>
          </a:p>
        </p:txBody>
      </p:sp>
      <p:grpSp>
        <p:nvGrpSpPr>
          <p:cNvPr id="1083" name="Group 1082">
            <a:extLst>
              <a:ext uri="{FF2B5EF4-FFF2-40B4-BE49-F238E27FC236}">
                <a16:creationId xmlns:a16="http://schemas.microsoft.com/office/drawing/2014/main" id="{55C23123-3C5C-4A8B-AD1C-138D7B73D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1084" name="Group 1083">
              <a:extLst>
                <a:ext uri="{FF2B5EF4-FFF2-40B4-BE49-F238E27FC236}">
                  <a16:creationId xmlns:a16="http://schemas.microsoft.com/office/drawing/2014/main" id="{ADC1AC98-A945-45DC-A533-43311AB5AF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1103" name="Freeform 64">
                <a:extLst>
                  <a:ext uri="{FF2B5EF4-FFF2-40B4-BE49-F238E27FC236}">
                    <a16:creationId xmlns:a16="http://schemas.microsoft.com/office/drawing/2014/main" id="{525BFDD7-7DC7-4933-95CA-274FF3A12B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4" name="Freeform 81">
                <a:extLst>
                  <a:ext uri="{FF2B5EF4-FFF2-40B4-BE49-F238E27FC236}">
                    <a16:creationId xmlns:a16="http://schemas.microsoft.com/office/drawing/2014/main" id="{56EAE20D-E363-445F-AAA9-8923C7A41D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5" name="Freeform 61">
                <a:extLst>
                  <a:ext uri="{FF2B5EF4-FFF2-40B4-BE49-F238E27FC236}">
                    <a16:creationId xmlns:a16="http://schemas.microsoft.com/office/drawing/2014/main" id="{63DF7269-8701-4F88-89A3-EA45D9DF59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6" name="Freeform 78">
                <a:extLst>
                  <a:ext uri="{FF2B5EF4-FFF2-40B4-BE49-F238E27FC236}">
                    <a16:creationId xmlns:a16="http://schemas.microsoft.com/office/drawing/2014/main" id="{2DDEEFE7-743E-40D3-AB86-C074CADC93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7" name="Freeform 84">
                <a:extLst>
                  <a:ext uri="{FF2B5EF4-FFF2-40B4-BE49-F238E27FC236}">
                    <a16:creationId xmlns:a16="http://schemas.microsoft.com/office/drawing/2014/main" id="{6DC0260D-7AA3-4733-B3CB-6389FCCABD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8" name="Freeform 87">
                <a:extLst>
                  <a:ext uri="{FF2B5EF4-FFF2-40B4-BE49-F238E27FC236}">
                    <a16:creationId xmlns:a16="http://schemas.microsoft.com/office/drawing/2014/main" id="{E9487A85-3305-4BD8-A4FB-7939820DE3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9" name="Freeform 60">
                <a:extLst>
                  <a:ext uri="{FF2B5EF4-FFF2-40B4-BE49-F238E27FC236}">
                    <a16:creationId xmlns:a16="http://schemas.microsoft.com/office/drawing/2014/main" id="{9A56408A-8D1F-4308-888A-C10250ED40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0" name="Freeform 59">
                <a:extLst>
                  <a:ext uri="{FF2B5EF4-FFF2-40B4-BE49-F238E27FC236}">
                    <a16:creationId xmlns:a16="http://schemas.microsoft.com/office/drawing/2014/main" id="{B8EA7519-3D12-4CBF-9CF9-2DBF5379C4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1" name="Freeform 62">
                <a:extLst>
                  <a:ext uri="{FF2B5EF4-FFF2-40B4-BE49-F238E27FC236}">
                    <a16:creationId xmlns:a16="http://schemas.microsoft.com/office/drawing/2014/main" id="{CBCFA958-AB70-45BC-86FB-95916AC88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2" name="Freeform 65">
                <a:extLst>
                  <a:ext uri="{FF2B5EF4-FFF2-40B4-BE49-F238E27FC236}">
                    <a16:creationId xmlns:a16="http://schemas.microsoft.com/office/drawing/2014/main" id="{EC7CC8AD-3574-4368-9084-30AA269FB7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3" name="Freeform 79">
                <a:extLst>
                  <a:ext uri="{FF2B5EF4-FFF2-40B4-BE49-F238E27FC236}">
                    <a16:creationId xmlns:a16="http://schemas.microsoft.com/office/drawing/2014/main" id="{AAF385D0-C8F4-4D2E-A604-55B0C4A37A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4" name="Freeform 82">
                <a:extLst>
                  <a:ext uri="{FF2B5EF4-FFF2-40B4-BE49-F238E27FC236}">
                    <a16:creationId xmlns:a16="http://schemas.microsoft.com/office/drawing/2014/main" id="{5807D27C-D4CF-4DD8-95BF-BE0E82099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5" name="Freeform 85">
                <a:extLst>
                  <a:ext uri="{FF2B5EF4-FFF2-40B4-BE49-F238E27FC236}">
                    <a16:creationId xmlns:a16="http://schemas.microsoft.com/office/drawing/2014/main" id="{AF358179-B76F-48FB-9D1E-25F2B422B7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6" name="Freeform 88">
                <a:extLst>
                  <a:ext uri="{FF2B5EF4-FFF2-40B4-BE49-F238E27FC236}">
                    <a16:creationId xmlns:a16="http://schemas.microsoft.com/office/drawing/2014/main" id="{4F860F54-6F02-429D-84F9-216C593FDA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117" name="Group 1116">
                <a:extLst>
                  <a:ext uri="{FF2B5EF4-FFF2-40B4-BE49-F238E27FC236}">
                    <a16:creationId xmlns:a16="http://schemas.microsoft.com/office/drawing/2014/main" id="{AF2CD1C6-D2DC-4C27-A7A3-0D6ECCB7B2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118" name="Line 63">
                  <a:extLst>
                    <a:ext uri="{FF2B5EF4-FFF2-40B4-BE49-F238E27FC236}">
                      <a16:creationId xmlns:a16="http://schemas.microsoft.com/office/drawing/2014/main" id="{17251CE3-FBBE-4B37-B229-DF726C4AE56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9" name="Line 66">
                  <a:extLst>
                    <a:ext uri="{FF2B5EF4-FFF2-40B4-BE49-F238E27FC236}">
                      <a16:creationId xmlns:a16="http://schemas.microsoft.com/office/drawing/2014/main" id="{14522961-6FA8-43A3-894B-20435789E3A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0" name="Line 67">
                  <a:extLst>
                    <a:ext uri="{FF2B5EF4-FFF2-40B4-BE49-F238E27FC236}">
                      <a16:creationId xmlns:a16="http://schemas.microsoft.com/office/drawing/2014/main" id="{54230A9C-2E62-416C-A910-A26CB0BB744F}"/>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1" name="Line 80">
                  <a:extLst>
                    <a:ext uri="{FF2B5EF4-FFF2-40B4-BE49-F238E27FC236}">
                      <a16:creationId xmlns:a16="http://schemas.microsoft.com/office/drawing/2014/main" id="{EDC7B8CE-339C-4B31-9A1E-1E6F3F20E51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2" name="Line 83">
                  <a:extLst>
                    <a:ext uri="{FF2B5EF4-FFF2-40B4-BE49-F238E27FC236}">
                      <a16:creationId xmlns:a16="http://schemas.microsoft.com/office/drawing/2014/main" id="{D5900B3C-A349-4C11-8871-F0C656F06A2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3" name="Line 86">
                  <a:extLst>
                    <a:ext uri="{FF2B5EF4-FFF2-40B4-BE49-F238E27FC236}">
                      <a16:creationId xmlns:a16="http://schemas.microsoft.com/office/drawing/2014/main" id="{B836DF39-5332-440E-BD43-94EF14B9F7A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4" name="Line 89">
                  <a:extLst>
                    <a:ext uri="{FF2B5EF4-FFF2-40B4-BE49-F238E27FC236}">
                      <a16:creationId xmlns:a16="http://schemas.microsoft.com/office/drawing/2014/main" id="{25596AFB-7112-451F-A40E-C4D365BC050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85" name="Group 1084">
              <a:extLst>
                <a:ext uri="{FF2B5EF4-FFF2-40B4-BE49-F238E27FC236}">
                  <a16:creationId xmlns:a16="http://schemas.microsoft.com/office/drawing/2014/main" id="{467B87DF-BE21-4275-A328-36294B5E87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095" name="Group 1094">
                <a:extLst>
                  <a:ext uri="{FF2B5EF4-FFF2-40B4-BE49-F238E27FC236}">
                    <a16:creationId xmlns:a16="http://schemas.microsoft.com/office/drawing/2014/main" id="{5DF7768E-3A7E-48EA-AE6B-544137E0171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099" name="Straight Connector 1098">
                  <a:extLst>
                    <a:ext uri="{FF2B5EF4-FFF2-40B4-BE49-F238E27FC236}">
                      <a16:creationId xmlns:a16="http://schemas.microsoft.com/office/drawing/2014/main" id="{0C7E39C2-9BBA-4C6E-B352-FADF72FF84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55FF2688-1869-4A97-A594-AD2F8C720A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101" name="Rectangle 30">
                  <a:extLst>
                    <a:ext uri="{FF2B5EF4-FFF2-40B4-BE49-F238E27FC236}">
                      <a16:creationId xmlns:a16="http://schemas.microsoft.com/office/drawing/2014/main" id="{035F350E-CDEC-47D7-B1F6-BB33F7263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ectangle 30">
                  <a:extLst>
                    <a:ext uri="{FF2B5EF4-FFF2-40B4-BE49-F238E27FC236}">
                      <a16:creationId xmlns:a16="http://schemas.microsoft.com/office/drawing/2014/main" id="{32757671-5219-4448-9D74-96978B78F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6" name="Group 1095">
                <a:extLst>
                  <a:ext uri="{FF2B5EF4-FFF2-40B4-BE49-F238E27FC236}">
                    <a16:creationId xmlns:a16="http://schemas.microsoft.com/office/drawing/2014/main" id="{A62FFE05-1BB5-478B-ACB7-0201D6E0B86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097" name="Freeform: Shape 1096">
                  <a:extLst>
                    <a:ext uri="{FF2B5EF4-FFF2-40B4-BE49-F238E27FC236}">
                      <a16:creationId xmlns:a16="http://schemas.microsoft.com/office/drawing/2014/main" id="{08CF1D90-5BE7-4777-9D00-4B898D6A5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098" name="Freeform: Shape 1097">
                  <a:extLst>
                    <a:ext uri="{FF2B5EF4-FFF2-40B4-BE49-F238E27FC236}">
                      <a16:creationId xmlns:a16="http://schemas.microsoft.com/office/drawing/2014/main" id="{D066325E-CB67-49CD-9A41-2CFD6BCC9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1086" name="Group 1085">
              <a:extLst>
                <a:ext uri="{FF2B5EF4-FFF2-40B4-BE49-F238E27FC236}">
                  <a16:creationId xmlns:a16="http://schemas.microsoft.com/office/drawing/2014/main" id="{7405EB12-3265-4FD8-AE15-B453CFF0849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87" name="Group 1086">
                <a:extLst>
                  <a:ext uri="{FF2B5EF4-FFF2-40B4-BE49-F238E27FC236}">
                    <a16:creationId xmlns:a16="http://schemas.microsoft.com/office/drawing/2014/main" id="{BCD1DA60-1F78-4286-AD75-48457E4E42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092" name="Freeform 68">
                  <a:extLst>
                    <a:ext uri="{FF2B5EF4-FFF2-40B4-BE49-F238E27FC236}">
                      <a16:creationId xmlns:a16="http://schemas.microsoft.com/office/drawing/2014/main" id="{F2434CC9-D9BE-4CC5-A618-AC659C5CBD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93" name="Freeform 69">
                  <a:extLst>
                    <a:ext uri="{FF2B5EF4-FFF2-40B4-BE49-F238E27FC236}">
                      <a16:creationId xmlns:a16="http://schemas.microsoft.com/office/drawing/2014/main" id="{B9A88CD6-DA9C-42B2-A37B-5A0E1BED75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94" name="Line 70">
                  <a:extLst>
                    <a:ext uri="{FF2B5EF4-FFF2-40B4-BE49-F238E27FC236}">
                      <a16:creationId xmlns:a16="http://schemas.microsoft.com/office/drawing/2014/main" id="{4A018333-A419-44AE-9CF5-57D5319073CF}"/>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88" name="Group 1087">
                <a:extLst>
                  <a:ext uri="{FF2B5EF4-FFF2-40B4-BE49-F238E27FC236}">
                    <a16:creationId xmlns:a16="http://schemas.microsoft.com/office/drawing/2014/main" id="{4C9BB730-80E2-4F3A-882B-7ED9186ABD9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089" name="Freeform 68">
                  <a:extLst>
                    <a:ext uri="{FF2B5EF4-FFF2-40B4-BE49-F238E27FC236}">
                      <a16:creationId xmlns:a16="http://schemas.microsoft.com/office/drawing/2014/main" id="{D48E4E69-835A-40C7-A548-8947A81DC1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90" name="Freeform 69">
                  <a:extLst>
                    <a:ext uri="{FF2B5EF4-FFF2-40B4-BE49-F238E27FC236}">
                      <a16:creationId xmlns:a16="http://schemas.microsoft.com/office/drawing/2014/main" id="{E4F80DAC-11B8-4A6F-9CAA-8C62C6A2E6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91" name="Line 70">
                  <a:extLst>
                    <a:ext uri="{FF2B5EF4-FFF2-40B4-BE49-F238E27FC236}">
                      <a16:creationId xmlns:a16="http://schemas.microsoft.com/office/drawing/2014/main" id="{FF491AF2-6D67-4650-B34C-5BB5F112840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2457584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57EAB-1A32-A2FE-6656-37F9DA322CC7}"/>
              </a:ext>
            </a:extLst>
          </p:cNvPr>
          <p:cNvSpPr>
            <a:spLocks noGrp="1"/>
          </p:cNvSpPr>
          <p:nvPr>
            <p:ph idx="10"/>
          </p:nvPr>
        </p:nvSpPr>
        <p:spPr>
          <a:xfrm>
            <a:off x="568163" y="510363"/>
            <a:ext cx="8652793" cy="5718987"/>
          </a:xfrm>
        </p:spPr>
        <p:txBody>
          <a:bodyPr>
            <a:normAutofit fontScale="92500" lnSpcReduction="10000"/>
          </a:bodyPr>
          <a:lstStyle/>
          <a:p>
            <a:pPr algn="ctr"/>
            <a:r>
              <a:rPr lang="en-US" sz="3200" dirty="0"/>
              <a:t>selfish ambition/vain conceit: </a:t>
            </a:r>
          </a:p>
          <a:p>
            <a:r>
              <a:rPr lang="en-US" sz="3200" dirty="0"/>
              <a:t>Selfish: a person, action or motive lacking consideration for others, concerned chiefly with one’s own personal profit or pleasure.</a:t>
            </a:r>
          </a:p>
          <a:p>
            <a:r>
              <a:rPr lang="en-US" sz="3200" dirty="0"/>
              <a:t>Ambition: a strong desire to do or achieve something.</a:t>
            </a:r>
          </a:p>
          <a:p>
            <a:r>
              <a:rPr lang="en-US" sz="3200" dirty="0"/>
              <a:t>Vain: showing an excessively high opinion of one’s appearance, ability or worth.</a:t>
            </a:r>
          </a:p>
          <a:p>
            <a:r>
              <a:rPr lang="en-US" sz="3200" dirty="0"/>
              <a:t>Conceit: excessive pride in oneself.</a:t>
            </a:r>
          </a:p>
        </p:txBody>
      </p:sp>
    </p:spTree>
    <p:extLst>
      <p:ext uri="{BB962C8B-B14F-4D97-AF65-F5344CB8AC3E}">
        <p14:creationId xmlns:p14="http://schemas.microsoft.com/office/powerpoint/2010/main" val="194486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57EAB-1A32-A2FE-6656-37F9DA322CC7}"/>
              </a:ext>
            </a:extLst>
          </p:cNvPr>
          <p:cNvSpPr>
            <a:spLocks noGrp="1"/>
          </p:cNvSpPr>
          <p:nvPr>
            <p:ph idx="10"/>
          </p:nvPr>
        </p:nvSpPr>
        <p:spPr>
          <a:xfrm>
            <a:off x="568163" y="510363"/>
            <a:ext cx="8652793" cy="5718987"/>
          </a:xfrm>
        </p:spPr>
        <p:txBody>
          <a:bodyPr>
            <a:normAutofit lnSpcReduction="10000"/>
          </a:bodyPr>
          <a:lstStyle/>
          <a:p>
            <a:pPr algn="ctr"/>
            <a:r>
              <a:rPr lang="en-US" sz="3200" dirty="0"/>
              <a:t>IMPORTANT NOTE!: </a:t>
            </a:r>
          </a:p>
          <a:p>
            <a:pPr algn="ctr"/>
            <a:r>
              <a:rPr lang="en-US" sz="3200" dirty="0"/>
              <a:t>Not every word in the Bible is meant to be read with its literal definition!</a:t>
            </a:r>
          </a:p>
          <a:p>
            <a:pPr algn="ctr"/>
            <a:r>
              <a:rPr lang="en-US" sz="3200" dirty="0"/>
              <a:t>Psalms/Revelation: horn</a:t>
            </a:r>
          </a:p>
          <a:p>
            <a:pPr algn="ctr"/>
            <a:r>
              <a:rPr lang="en-US" sz="3200" dirty="0"/>
              <a:t>A hard permanent outgrowth found on the head of cattle.</a:t>
            </a:r>
          </a:p>
          <a:p>
            <a:pPr algn="ctr"/>
            <a:r>
              <a:rPr lang="en-US" sz="3200" dirty="0"/>
              <a:t>A horn is a symbol of power</a:t>
            </a:r>
          </a:p>
          <a:p>
            <a:pPr algn="ctr"/>
            <a:r>
              <a:rPr lang="en-US" sz="3200" dirty="0"/>
              <a:t> </a:t>
            </a:r>
          </a:p>
        </p:txBody>
      </p:sp>
    </p:spTree>
    <p:extLst>
      <p:ext uri="{BB962C8B-B14F-4D97-AF65-F5344CB8AC3E}">
        <p14:creationId xmlns:p14="http://schemas.microsoft.com/office/powerpoint/2010/main" val="86076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tebook Paper Template">
            <a:extLst>
              <a:ext uri="{FF2B5EF4-FFF2-40B4-BE49-F238E27FC236}">
                <a16:creationId xmlns:a16="http://schemas.microsoft.com/office/drawing/2014/main" id="{2EEC1781-DFB8-52BB-67B7-BDD1C4C27928}"/>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1441611" y="569118"/>
            <a:ext cx="6928162" cy="5820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AB781D-D116-F707-AB7D-4801C27E0391}"/>
              </a:ext>
            </a:extLst>
          </p:cNvPr>
          <p:cNvSpPr txBox="1"/>
          <p:nvPr/>
        </p:nvSpPr>
        <p:spPr>
          <a:xfrm>
            <a:off x="2417312" y="1306439"/>
            <a:ext cx="6273210" cy="369332"/>
          </a:xfrm>
          <a:prstGeom prst="rect">
            <a:avLst/>
          </a:prstGeom>
          <a:noFill/>
        </p:spPr>
        <p:txBody>
          <a:bodyPr wrap="square" rtlCol="0">
            <a:spAutoFit/>
          </a:bodyPr>
          <a:lstStyle/>
          <a:p>
            <a:r>
              <a:rPr lang="en-US" dirty="0"/>
              <a:t>Selfish: How often do I think only of myself?</a:t>
            </a:r>
          </a:p>
        </p:txBody>
      </p:sp>
      <p:sp>
        <p:nvSpPr>
          <p:cNvPr id="4" name="TextBox 3">
            <a:extLst>
              <a:ext uri="{FF2B5EF4-FFF2-40B4-BE49-F238E27FC236}">
                <a16:creationId xmlns:a16="http://schemas.microsoft.com/office/drawing/2014/main" id="{0B452286-129C-9175-9E45-C4CF10D4CA8F}"/>
              </a:ext>
            </a:extLst>
          </p:cNvPr>
          <p:cNvSpPr txBox="1"/>
          <p:nvPr/>
        </p:nvSpPr>
        <p:spPr>
          <a:xfrm>
            <a:off x="2283520" y="2100822"/>
            <a:ext cx="5915158" cy="646331"/>
          </a:xfrm>
          <a:prstGeom prst="rect">
            <a:avLst/>
          </a:prstGeom>
          <a:noFill/>
        </p:spPr>
        <p:txBody>
          <a:bodyPr wrap="square" rtlCol="0">
            <a:spAutoFit/>
          </a:bodyPr>
          <a:lstStyle/>
          <a:p>
            <a:r>
              <a:rPr lang="en-US" dirty="0"/>
              <a:t>  Vain: in what areas do I think I’m better than others?</a:t>
            </a:r>
          </a:p>
          <a:p>
            <a:endParaRPr lang="en-US" dirty="0"/>
          </a:p>
        </p:txBody>
      </p:sp>
      <p:sp>
        <p:nvSpPr>
          <p:cNvPr id="5" name="TextBox 4">
            <a:extLst>
              <a:ext uri="{FF2B5EF4-FFF2-40B4-BE49-F238E27FC236}">
                <a16:creationId xmlns:a16="http://schemas.microsoft.com/office/drawing/2014/main" id="{A0DE6CEB-1B23-5947-67D6-89690BC09CDB}"/>
              </a:ext>
            </a:extLst>
          </p:cNvPr>
          <p:cNvSpPr txBox="1"/>
          <p:nvPr/>
        </p:nvSpPr>
        <p:spPr>
          <a:xfrm>
            <a:off x="2283520" y="2533745"/>
            <a:ext cx="6273210" cy="369332"/>
          </a:xfrm>
          <a:prstGeom prst="rect">
            <a:avLst/>
          </a:prstGeom>
          <a:noFill/>
        </p:spPr>
        <p:txBody>
          <a:bodyPr wrap="square" rtlCol="0">
            <a:spAutoFit/>
          </a:bodyPr>
          <a:lstStyle/>
          <a:p>
            <a:r>
              <a:rPr lang="en-US" dirty="0"/>
              <a:t>  Conceit: how often do I steal glory that belongs to God? </a:t>
            </a:r>
          </a:p>
        </p:txBody>
      </p:sp>
      <p:sp>
        <p:nvSpPr>
          <p:cNvPr id="6" name="TextBox 5">
            <a:extLst>
              <a:ext uri="{FF2B5EF4-FFF2-40B4-BE49-F238E27FC236}">
                <a16:creationId xmlns:a16="http://schemas.microsoft.com/office/drawing/2014/main" id="{266D90B6-186A-3EF3-9466-0F2D0DACCE94}"/>
              </a:ext>
            </a:extLst>
          </p:cNvPr>
          <p:cNvSpPr txBox="1"/>
          <p:nvPr/>
        </p:nvSpPr>
        <p:spPr>
          <a:xfrm flipH="1">
            <a:off x="2417312" y="1702612"/>
            <a:ext cx="5252218" cy="369332"/>
          </a:xfrm>
          <a:prstGeom prst="rect">
            <a:avLst/>
          </a:prstGeom>
          <a:noFill/>
        </p:spPr>
        <p:txBody>
          <a:bodyPr wrap="square" rtlCol="0">
            <a:spAutoFit/>
          </a:bodyPr>
          <a:lstStyle/>
          <a:p>
            <a:r>
              <a:rPr lang="en-US" dirty="0"/>
              <a:t>Ambition:  What am I trying to achieve?</a:t>
            </a:r>
          </a:p>
        </p:txBody>
      </p:sp>
    </p:spTree>
    <p:extLst>
      <p:ext uri="{BB962C8B-B14F-4D97-AF65-F5344CB8AC3E}">
        <p14:creationId xmlns:p14="http://schemas.microsoft.com/office/powerpoint/2010/main" val="4257110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57EAB-1A32-A2FE-6656-37F9DA322CC7}"/>
              </a:ext>
            </a:extLst>
          </p:cNvPr>
          <p:cNvSpPr>
            <a:spLocks noGrp="1"/>
          </p:cNvSpPr>
          <p:nvPr>
            <p:ph idx="10"/>
          </p:nvPr>
        </p:nvSpPr>
        <p:spPr>
          <a:xfrm>
            <a:off x="568163" y="510363"/>
            <a:ext cx="8652793" cy="5718987"/>
          </a:xfrm>
        </p:spPr>
        <p:txBody>
          <a:bodyPr>
            <a:noAutofit/>
          </a:bodyPr>
          <a:lstStyle/>
          <a:p>
            <a:pPr algn="ctr"/>
            <a:r>
              <a:rPr lang="en-US" sz="3300" dirty="0"/>
              <a:t>selfish ambition/vain conceit: </a:t>
            </a:r>
          </a:p>
          <a:p>
            <a:r>
              <a:rPr lang="en-US" sz="3300" dirty="0"/>
              <a:t>Selfish: How often do I think only about myself?</a:t>
            </a:r>
          </a:p>
          <a:p>
            <a:r>
              <a:rPr lang="en-US" sz="3300" dirty="0"/>
              <a:t>Ambition: What am I trying to achieve?</a:t>
            </a:r>
          </a:p>
          <a:p>
            <a:r>
              <a:rPr lang="en-US" sz="3300" dirty="0"/>
              <a:t>Vain: In what areas do I think I’m better than others?</a:t>
            </a:r>
          </a:p>
          <a:p>
            <a:r>
              <a:rPr lang="en-US" sz="3300" dirty="0"/>
              <a:t>Conceit: How often do I steal glory that belongs to God?</a:t>
            </a:r>
          </a:p>
        </p:txBody>
      </p:sp>
    </p:spTree>
    <p:extLst>
      <p:ext uri="{BB962C8B-B14F-4D97-AF65-F5344CB8AC3E}">
        <p14:creationId xmlns:p14="http://schemas.microsoft.com/office/powerpoint/2010/main" val="2181931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IV, Life Application Study Bible, Third Edition, Red Letter Edition">
            <a:extLst>
              <a:ext uri="{FF2B5EF4-FFF2-40B4-BE49-F238E27FC236}">
                <a16:creationId xmlns:a16="http://schemas.microsoft.com/office/drawing/2014/main" id="{4AD27A13-88C0-7FAF-5F63-F7077E8FC98A}"/>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617127" y="509588"/>
            <a:ext cx="8554270" cy="5719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69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57EAB-1A32-A2FE-6656-37F9DA322CC7}"/>
              </a:ext>
            </a:extLst>
          </p:cNvPr>
          <p:cNvSpPr>
            <a:spLocks noGrp="1"/>
          </p:cNvSpPr>
          <p:nvPr>
            <p:ph idx="10"/>
          </p:nvPr>
        </p:nvSpPr>
        <p:spPr>
          <a:xfrm>
            <a:off x="568163" y="510363"/>
            <a:ext cx="8652793" cy="5718987"/>
          </a:xfrm>
        </p:spPr>
        <p:txBody>
          <a:bodyPr>
            <a:normAutofit/>
          </a:bodyPr>
          <a:lstStyle/>
          <a:p>
            <a:pPr algn="ctr"/>
            <a:r>
              <a:rPr lang="en-US" sz="3200" dirty="0"/>
              <a:t>selfish ambition/vain conceit: </a:t>
            </a:r>
          </a:p>
          <a:p>
            <a:r>
              <a:rPr lang="en-US" sz="3200" dirty="0"/>
              <a:t>Study Bible: “[Selfish ambition and vain conceit] The mortal enemies of unity and harmony in the church…</a:t>
            </a:r>
          </a:p>
          <a:p>
            <a:r>
              <a:rPr lang="en-US" sz="3200" dirty="0"/>
              <a:t>Concordia Self-Study Bible NIV 1984</a:t>
            </a:r>
          </a:p>
        </p:txBody>
      </p:sp>
    </p:spTree>
    <p:extLst>
      <p:ext uri="{BB962C8B-B14F-4D97-AF65-F5344CB8AC3E}">
        <p14:creationId xmlns:p14="http://schemas.microsoft.com/office/powerpoint/2010/main" val="3835544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tebook Paper Template">
            <a:extLst>
              <a:ext uri="{FF2B5EF4-FFF2-40B4-BE49-F238E27FC236}">
                <a16:creationId xmlns:a16="http://schemas.microsoft.com/office/drawing/2014/main" id="{2EEC1781-DFB8-52BB-67B7-BDD1C4C27928}"/>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1441611" y="569118"/>
            <a:ext cx="6928162" cy="5820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AB781D-D116-F707-AB7D-4801C27E0391}"/>
              </a:ext>
            </a:extLst>
          </p:cNvPr>
          <p:cNvSpPr txBox="1"/>
          <p:nvPr/>
        </p:nvSpPr>
        <p:spPr>
          <a:xfrm>
            <a:off x="2417312" y="1306439"/>
            <a:ext cx="6273210" cy="369332"/>
          </a:xfrm>
          <a:prstGeom prst="rect">
            <a:avLst/>
          </a:prstGeom>
          <a:noFill/>
        </p:spPr>
        <p:txBody>
          <a:bodyPr wrap="square" rtlCol="0">
            <a:spAutoFit/>
          </a:bodyPr>
          <a:lstStyle/>
          <a:p>
            <a:r>
              <a:rPr lang="en-US" dirty="0"/>
              <a:t>Selfish: How often do I think only of myself?</a:t>
            </a:r>
          </a:p>
        </p:txBody>
      </p:sp>
      <p:sp>
        <p:nvSpPr>
          <p:cNvPr id="4" name="TextBox 3">
            <a:extLst>
              <a:ext uri="{FF2B5EF4-FFF2-40B4-BE49-F238E27FC236}">
                <a16:creationId xmlns:a16="http://schemas.microsoft.com/office/drawing/2014/main" id="{0B452286-129C-9175-9E45-C4CF10D4CA8F}"/>
              </a:ext>
            </a:extLst>
          </p:cNvPr>
          <p:cNvSpPr txBox="1"/>
          <p:nvPr/>
        </p:nvSpPr>
        <p:spPr>
          <a:xfrm>
            <a:off x="2283520" y="2100822"/>
            <a:ext cx="5915158" cy="646331"/>
          </a:xfrm>
          <a:prstGeom prst="rect">
            <a:avLst/>
          </a:prstGeom>
          <a:noFill/>
        </p:spPr>
        <p:txBody>
          <a:bodyPr wrap="square" rtlCol="0">
            <a:spAutoFit/>
          </a:bodyPr>
          <a:lstStyle/>
          <a:p>
            <a:r>
              <a:rPr lang="en-US" dirty="0"/>
              <a:t>  Vain: in what areas do I think I’m better than others?</a:t>
            </a:r>
          </a:p>
          <a:p>
            <a:endParaRPr lang="en-US" dirty="0"/>
          </a:p>
        </p:txBody>
      </p:sp>
      <p:sp>
        <p:nvSpPr>
          <p:cNvPr id="5" name="TextBox 4">
            <a:extLst>
              <a:ext uri="{FF2B5EF4-FFF2-40B4-BE49-F238E27FC236}">
                <a16:creationId xmlns:a16="http://schemas.microsoft.com/office/drawing/2014/main" id="{A0DE6CEB-1B23-5947-67D6-89690BC09CDB}"/>
              </a:ext>
            </a:extLst>
          </p:cNvPr>
          <p:cNvSpPr txBox="1"/>
          <p:nvPr/>
        </p:nvSpPr>
        <p:spPr>
          <a:xfrm>
            <a:off x="2283520" y="2533745"/>
            <a:ext cx="6273210" cy="369332"/>
          </a:xfrm>
          <a:prstGeom prst="rect">
            <a:avLst/>
          </a:prstGeom>
          <a:noFill/>
        </p:spPr>
        <p:txBody>
          <a:bodyPr wrap="square" rtlCol="0">
            <a:spAutoFit/>
          </a:bodyPr>
          <a:lstStyle/>
          <a:p>
            <a:r>
              <a:rPr lang="en-US" dirty="0"/>
              <a:t>  Conceit: how often do I steal glory that belongs to God? </a:t>
            </a:r>
          </a:p>
        </p:txBody>
      </p:sp>
      <p:sp>
        <p:nvSpPr>
          <p:cNvPr id="6" name="TextBox 5">
            <a:extLst>
              <a:ext uri="{FF2B5EF4-FFF2-40B4-BE49-F238E27FC236}">
                <a16:creationId xmlns:a16="http://schemas.microsoft.com/office/drawing/2014/main" id="{266D90B6-186A-3EF3-9466-0F2D0DACCE94}"/>
              </a:ext>
            </a:extLst>
          </p:cNvPr>
          <p:cNvSpPr txBox="1"/>
          <p:nvPr/>
        </p:nvSpPr>
        <p:spPr>
          <a:xfrm flipH="1">
            <a:off x="2417312" y="1702612"/>
            <a:ext cx="5252218" cy="369332"/>
          </a:xfrm>
          <a:prstGeom prst="rect">
            <a:avLst/>
          </a:prstGeom>
          <a:noFill/>
        </p:spPr>
        <p:txBody>
          <a:bodyPr wrap="square" rtlCol="0">
            <a:spAutoFit/>
          </a:bodyPr>
          <a:lstStyle/>
          <a:p>
            <a:r>
              <a:rPr lang="en-US" dirty="0"/>
              <a:t>Ambition:  What am I trying to achieve?</a:t>
            </a:r>
          </a:p>
        </p:txBody>
      </p:sp>
      <p:sp>
        <p:nvSpPr>
          <p:cNvPr id="7" name="TextBox 6">
            <a:extLst>
              <a:ext uri="{FF2B5EF4-FFF2-40B4-BE49-F238E27FC236}">
                <a16:creationId xmlns:a16="http://schemas.microsoft.com/office/drawing/2014/main" id="{362D0AE1-CACD-0C87-DB41-AF19FC784AE6}"/>
              </a:ext>
            </a:extLst>
          </p:cNvPr>
          <p:cNvSpPr txBox="1"/>
          <p:nvPr/>
        </p:nvSpPr>
        <p:spPr>
          <a:xfrm>
            <a:off x="2417312" y="2957317"/>
            <a:ext cx="5697988" cy="646331"/>
          </a:xfrm>
          <a:prstGeom prst="rect">
            <a:avLst/>
          </a:prstGeom>
          <a:noFill/>
        </p:spPr>
        <p:txBody>
          <a:bodyPr wrap="square" rtlCol="0">
            <a:spAutoFit/>
          </a:bodyPr>
          <a:lstStyle/>
          <a:p>
            <a:r>
              <a:rPr lang="en-US" b="1" dirty="0"/>
              <a:t>These contribute to the destruction of the  church, family, work environment…</a:t>
            </a:r>
          </a:p>
        </p:txBody>
      </p:sp>
      <p:sp>
        <p:nvSpPr>
          <p:cNvPr id="2" name="TextBox 1">
            <a:extLst>
              <a:ext uri="{FF2B5EF4-FFF2-40B4-BE49-F238E27FC236}">
                <a16:creationId xmlns:a16="http://schemas.microsoft.com/office/drawing/2014/main" id="{EEDA6E6B-8CF4-DB1B-01B9-86BC8274568B}"/>
              </a:ext>
            </a:extLst>
          </p:cNvPr>
          <p:cNvSpPr txBox="1"/>
          <p:nvPr/>
        </p:nvSpPr>
        <p:spPr>
          <a:xfrm>
            <a:off x="2417312" y="3566969"/>
            <a:ext cx="5697988" cy="369332"/>
          </a:xfrm>
          <a:prstGeom prst="rect">
            <a:avLst/>
          </a:prstGeom>
          <a:noFill/>
        </p:spPr>
        <p:txBody>
          <a:bodyPr wrap="square" rtlCol="0">
            <a:spAutoFit/>
          </a:bodyPr>
          <a:lstStyle/>
          <a:p>
            <a:r>
              <a:rPr lang="en-US" dirty="0"/>
              <a:t>How has my selfishness effected my church? How</a:t>
            </a:r>
          </a:p>
        </p:txBody>
      </p:sp>
      <p:sp>
        <p:nvSpPr>
          <p:cNvPr id="8" name="TextBox 7">
            <a:extLst>
              <a:ext uri="{FF2B5EF4-FFF2-40B4-BE49-F238E27FC236}">
                <a16:creationId xmlns:a16="http://schemas.microsoft.com/office/drawing/2014/main" id="{1D3C145F-79F1-3DFF-AE85-DC3ED53C3F98}"/>
              </a:ext>
            </a:extLst>
          </p:cNvPr>
          <p:cNvSpPr txBox="1"/>
          <p:nvPr/>
        </p:nvSpPr>
        <p:spPr>
          <a:xfrm flipH="1">
            <a:off x="2417312" y="3751635"/>
            <a:ext cx="5252218" cy="646331"/>
          </a:xfrm>
          <a:prstGeom prst="rect">
            <a:avLst/>
          </a:prstGeom>
          <a:noFill/>
        </p:spPr>
        <p:txBody>
          <a:bodyPr wrap="square" rtlCol="0">
            <a:spAutoFit/>
          </a:bodyPr>
          <a:lstStyle/>
          <a:p>
            <a:r>
              <a:rPr lang="en-US" dirty="0"/>
              <a:t>has what I’m trying to achieve kept me from the Lord’s work? Do I think I’m too good to do </a:t>
            </a:r>
          </a:p>
        </p:txBody>
      </p:sp>
      <p:sp>
        <p:nvSpPr>
          <p:cNvPr id="10" name="TextBox 9">
            <a:extLst>
              <a:ext uri="{FF2B5EF4-FFF2-40B4-BE49-F238E27FC236}">
                <a16:creationId xmlns:a16="http://schemas.microsoft.com/office/drawing/2014/main" id="{1EB55388-16EE-9E54-FBF6-C385BDF8AA38}"/>
              </a:ext>
            </a:extLst>
          </p:cNvPr>
          <p:cNvSpPr txBox="1"/>
          <p:nvPr/>
        </p:nvSpPr>
        <p:spPr>
          <a:xfrm>
            <a:off x="2469324" y="4213300"/>
            <a:ext cx="5543550" cy="369332"/>
          </a:xfrm>
          <a:prstGeom prst="rect">
            <a:avLst/>
          </a:prstGeom>
          <a:noFill/>
        </p:spPr>
        <p:txBody>
          <a:bodyPr wrap="square" rtlCol="0">
            <a:spAutoFit/>
          </a:bodyPr>
          <a:lstStyle/>
          <a:p>
            <a:r>
              <a:rPr lang="en-US" dirty="0"/>
              <a:t>something?</a:t>
            </a:r>
          </a:p>
        </p:txBody>
      </p:sp>
    </p:spTree>
    <p:extLst>
      <p:ext uri="{BB962C8B-B14F-4D97-AF65-F5344CB8AC3E}">
        <p14:creationId xmlns:p14="http://schemas.microsoft.com/office/powerpoint/2010/main" val="2341400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57EAB-1A32-A2FE-6656-37F9DA322CC7}"/>
              </a:ext>
            </a:extLst>
          </p:cNvPr>
          <p:cNvSpPr>
            <a:spLocks noGrp="1"/>
          </p:cNvSpPr>
          <p:nvPr>
            <p:ph idx="10"/>
          </p:nvPr>
        </p:nvSpPr>
        <p:spPr>
          <a:xfrm>
            <a:off x="568163" y="510363"/>
            <a:ext cx="8652793" cy="5718987"/>
          </a:xfrm>
        </p:spPr>
        <p:txBody>
          <a:bodyPr>
            <a:normAutofit/>
          </a:bodyPr>
          <a:lstStyle/>
          <a:p>
            <a:pPr algn="ctr"/>
            <a:r>
              <a:rPr lang="en-US" sz="3200" dirty="0"/>
              <a:t>selfish ambition/vain conceit: </a:t>
            </a:r>
          </a:p>
          <a:p>
            <a:r>
              <a:rPr lang="en-US" sz="3200" dirty="0"/>
              <a:t>Study Bible: “[Selfish ambition and vain conceit] The mortal enemies of unity and harmony in the church </a:t>
            </a:r>
            <a:r>
              <a:rPr lang="en-US" sz="3200" b="1" dirty="0"/>
              <a:t>(</a:t>
            </a:r>
            <a:r>
              <a:rPr lang="en-US" sz="3200" b="1" dirty="0" err="1"/>
              <a:t>cf</a:t>
            </a:r>
            <a:r>
              <a:rPr lang="en-US" sz="3200" b="1" dirty="0"/>
              <a:t> 1:17; see Gal 5:20, where selfish ambition is listed among the “acts of the sinful nature”.)</a:t>
            </a:r>
          </a:p>
          <a:p>
            <a:r>
              <a:rPr lang="en-US" sz="3200" dirty="0"/>
              <a:t>Concordia Self-Study Bible NIV 1984</a:t>
            </a:r>
          </a:p>
        </p:txBody>
      </p:sp>
    </p:spTree>
    <p:extLst>
      <p:ext uri="{BB962C8B-B14F-4D97-AF65-F5344CB8AC3E}">
        <p14:creationId xmlns:p14="http://schemas.microsoft.com/office/powerpoint/2010/main" val="1080714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2968408" y="1187451"/>
            <a:ext cx="6255903" cy="986790"/>
          </a:xfrm>
        </p:spPr>
        <p:txBody>
          <a:bodyPr anchor="b">
            <a:normAutofit/>
          </a:bodyPr>
          <a:lstStyle/>
          <a:p>
            <a:r>
              <a:rPr lang="en-US" dirty="0"/>
              <a:t>How?</a:t>
            </a:r>
          </a:p>
        </p:txBody>
      </p:sp>
      <p:sp>
        <p:nvSpPr>
          <p:cNvPr id="8" name="Subtitle 7">
            <a:extLst>
              <a:ext uri="{FF2B5EF4-FFF2-40B4-BE49-F238E27FC236}">
                <a16:creationId xmlns:a16="http://schemas.microsoft.com/office/drawing/2014/main" id="{2C602EC3-0115-4FB6-BAA7-BCA17E611651}"/>
              </a:ext>
            </a:extLst>
          </p:cNvPr>
          <p:cNvSpPr>
            <a:spLocks noGrp="1"/>
          </p:cNvSpPr>
          <p:nvPr>
            <p:ph sz="quarter" idx="10"/>
          </p:nvPr>
        </p:nvSpPr>
        <p:spPr>
          <a:xfrm>
            <a:off x="2286000" y="2174242"/>
            <a:ext cx="7659688" cy="4022746"/>
          </a:xfrm>
        </p:spPr>
        <p:txBody>
          <a:bodyPr>
            <a:normAutofit/>
          </a:bodyPr>
          <a:lstStyle/>
          <a:p>
            <a:r>
              <a:rPr lang="en-US" sz="2800" dirty="0"/>
              <a:t>“In the past god spoke to our ancestors through the prophets at many times and in various ways, but in these last days he has spoken to us by his son, whom he appointed heir of all things…” Hebrews 1:1-2</a:t>
            </a:r>
          </a:p>
        </p:txBody>
      </p:sp>
    </p:spTree>
    <p:extLst>
      <p:ext uri="{BB962C8B-B14F-4D97-AF65-F5344CB8AC3E}">
        <p14:creationId xmlns:p14="http://schemas.microsoft.com/office/powerpoint/2010/main" val="3458914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57EAB-1A32-A2FE-6656-37F9DA322CC7}"/>
              </a:ext>
            </a:extLst>
          </p:cNvPr>
          <p:cNvSpPr>
            <a:spLocks noGrp="1"/>
          </p:cNvSpPr>
          <p:nvPr>
            <p:ph idx="10"/>
          </p:nvPr>
        </p:nvSpPr>
        <p:spPr>
          <a:xfrm>
            <a:off x="568163" y="510363"/>
            <a:ext cx="8652793" cy="5718987"/>
          </a:xfrm>
        </p:spPr>
        <p:txBody>
          <a:bodyPr>
            <a:normAutofit/>
          </a:bodyPr>
          <a:lstStyle/>
          <a:p>
            <a:endParaRPr lang="en-US" sz="3200" dirty="0"/>
          </a:p>
          <a:p>
            <a:endParaRPr lang="en-US" sz="3200" dirty="0"/>
          </a:p>
          <a:p>
            <a:endParaRPr lang="en-US" sz="3200" dirty="0"/>
          </a:p>
          <a:p>
            <a:pPr algn="ctr"/>
            <a:r>
              <a:rPr lang="en-US" sz="3200" dirty="0"/>
              <a:t>Cf is an abbreviation for the Latin word confer, meaning “compare.”</a:t>
            </a:r>
          </a:p>
          <a:p>
            <a:endParaRPr lang="en-US" sz="3200" dirty="0"/>
          </a:p>
        </p:txBody>
      </p:sp>
    </p:spTree>
    <p:extLst>
      <p:ext uri="{BB962C8B-B14F-4D97-AF65-F5344CB8AC3E}">
        <p14:creationId xmlns:p14="http://schemas.microsoft.com/office/powerpoint/2010/main" val="24615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57EAB-1A32-A2FE-6656-37F9DA322CC7}"/>
              </a:ext>
            </a:extLst>
          </p:cNvPr>
          <p:cNvSpPr>
            <a:spLocks noGrp="1"/>
          </p:cNvSpPr>
          <p:nvPr>
            <p:ph idx="10"/>
          </p:nvPr>
        </p:nvSpPr>
        <p:spPr>
          <a:xfrm>
            <a:off x="568163" y="510363"/>
            <a:ext cx="8652793" cy="5718987"/>
          </a:xfrm>
        </p:spPr>
        <p:txBody>
          <a:bodyPr>
            <a:normAutofit fontScale="92500" lnSpcReduction="10000"/>
          </a:bodyPr>
          <a:lstStyle/>
          <a:p>
            <a:pPr algn="ctr"/>
            <a:r>
              <a:rPr lang="en-US" sz="3200" dirty="0"/>
              <a:t>selfish ambition/vain conceit: </a:t>
            </a:r>
          </a:p>
          <a:p>
            <a:r>
              <a:rPr lang="en-US" sz="3200" dirty="0"/>
              <a:t>Philippians 1:15-17 “It is true that some preach Christ out of envy and rivalry, but others out of goodwill. The latter do so out of love, knowing that I am put here for the defense of the gospel. The former preach Christ out of selfish ambition, not sincerely, supposing that they can stir up trouble for me while I am in chains.</a:t>
            </a:r>
            <a:r>
              <a:rPr lang="en-US" sz="3200" dirty="0">
                <a:hlinkClick r:id="rId3" tooltip="View Full Chapter"/>
              </a:rPr>
              <a:t>” </a:t>
            </a:r>
            <a:br>
              <a:rPr lang="en-US" sz="3200" b="0" i="0" dirty="0">
                <a:solidFill>
                  <a:srgbClr val="4A4A4A"/>
                </a:solidFill>
                <a:effectLst/>
                <a:highlight>
                  <a:srgbClr val="FFFFFF"/>
                </a:highlight>
                <a:latin typeface="system-ui"/>
                <a:hlinkClick r:id="rId3" tooltip="View Full Chapter"/>
              </a:rPr>
            </a:br>
            <a:endParaRPr lang="en-US" sz="3200" dirty="0"/>
          </a:p>
        </p:txBody>
      </p:sp>
    </p:spTree>
    <p:extLst>
      <p:ext uri="{BB962C8B-B14F-4D97-AF65-F5344CB8AC3E}">
        <p14:creationId xmlns:p14="http://schemas.microsoft.com/office/powerpoint/2010/main" val="1000520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57EAB-1A32-A2FE-6656-37F9DA322CC7}"/>
              </a:ext>
            </a:extLst>
          </p:cNvPr>
          <p:cNvSpPr>
            <a:spLocks noGrp="1"/>
          </p:cNvSpPr>
          <p:nvPr>
            <p:ph idx="10"/>
          </p:nvPr>
        </p:nvSpPr>
        <p:spPr>
          <a:xfrm>
            <a:off x="568163" y="510363"/>
            <a:ext cx="8652793" cy="5718987"/>
          </a:xfrm>
        </p:spPr>
        <p:txBody>
          <a:bodyPr>
            <a:normAutofit fontScale="85000" lnSpcReduction="20000"/>
          </a:bodyPr>
          <a:lstStyle/>
          <a:p>
            <a:pPr algn="ctr"/>
            <a:r>
              <a:rPr lang="en-US" sz="3200" dirty="0"/>
              <a:t>selfish ambition/vain conceit: </a:t>
            </a:r>
          </a:p>
          <a:p>
            <a:r>
              <a:rPr lang="en-US" sz="3200" dirty="0"/>
              <a:t>Note on Philippians 1:15-17 “Paul does not accuse his rivals of false teaching, but he does fault them for their </a:t>
            </a:r>
            <a:r>
              <a:rPr lang="en-US" sz="3200" b="1" dirty="0"/>
              <a:t>motive</a:t>
            </a:r>
            <a:r>
              <a:rPr lang="en-US" sz="3200" dirty="0"/>
              <a:t>. Their motive for sharing the gospel with others was not sincere. They saw the acclaim given to Paul and became envious. Their concern was for outward recognition, and so their ambition led them to look on Paul as a rival whom they wanted to outshine.” </a:t>
            </a:r>
          </a:p>
          <a:p>
            <a:pPr algn="ctr"/>
            <a:r>
              <a:rPr lang="en-US" sz="3200" dirty="0"/>
              <a:t>EHV Self-study Bible </a:t>
            </a:r>
            <a:br>
              <a:rPr lang="en-US" sz="3200" b="0" i="0" dirty="0">
                <a:solidFill>
                  <a:srgbClr val="4A4A4A"/>
                </a:solidFill>
                <a:effectLst/>
                <a:highlight>
                  <a:srgbClr val="FFFFFF"/>
                </a:highlight>
                <a:latin typeface="system-ui"/>
                <a:hlinkClick r:id="rId3" tooltip="View Full Chapter"/>
              </a:rPr>
            </a:br>
            <a:endParaRPr lang="en-US" sz="3200" dirty="0"/>
          </a:p>
        </p:txBody>
      </p:sp>
    </p:spTree>
    <p:extLst>
      <p:ext uri="{BB962C8B-B14F-4D97-AF65-F5344CB8AC3E}">
        <p14:creationId xmlns:p14="http://schemas.microsoft.com/office/powerpoint/2010/main" val="2641245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tebook Paper Template">
            <a:extLst>
              <a:ext uri="{FF2B5EF4-FFF2-40B4-BE49-F238E27FC236}">
                <a16:creationId xmlns:a16="http://schemas.microsoft.com/office/drawing/2014/main" id="{2EEC1781-DFB8-52BB-67B7-BDD1C4C27928}"/>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1441611" y="569118"/>
            <a:ext cx="6928162" cy="5820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AB781D-D116-F707-AB7D-4801C27E0391}"/>
              </a:ext>
            </a:extLst>
          </p:cNvPr>
          <p:cNvSpPr txBox="1"/>
          <p:nvPr/>
        </p:nvSpPr>
        <p:spPr>
          <a:xfrm>
            <a:off x="2417312" y="1306439"/>
            <a:ext cx="6273210" cy="369332"/>
          </a:xfrm>
          <a:prstGeom prst="rect">
            <a:avLst/>
          </a:prstGeom>
          <a:noFill/>
        </p:spPr>
        <p:txBody>
          <a:bodyPr wrap="square" rtlCol="0">
            <a:spAutoFit/>
          </a:bodyPr>
          <a:lstStyle/>
          <a:p>
            <a:r>
              <a:rPr lang="en-US" dirty="0"/>
              <a:t>Selfish: How often do I think only of myself?</a:t>
            </a:r>
          </a:p>
        </p:txBody>
      </p:sp>
      <p:sp>
        <p:nvSpPr>
          <p:cNvPr id="4" name="TextBox 3">
            <a:extLst>
              <a:ext uri="{FF2B5EF4-FFF2-40B4-BE49-F238E27FC236}">
                <a16:creationId xmlns:a16="http://schemas.microsoft.com/office/drawing/2014/main" id="{0B452286-129C-9175-9E45-C4CF10D4CA8F}"/>
              </a:ext>
            </a:extLst>
          </p:cNvPr>
          <p:cNvSpPr txBox="1"/>
          <p:nvPr/>
        </p:nvSpPr>
        <p:spPr>
          <a:xfrm>
            <a:off x="2283520" y="2100822"/>
            <a:ext cx="5915158" cy="646331"/>
          </a:xfrm>
          <a:prstGeom prst="rect">
            <a:avLst/>
          </a:prstGeom>
          <a:noFill/>
        </p:spPr>
        <p:txBody>
          <a:bodyPr wrap="square" rtlCol="0">
            <a:spAutoFit/>
          </a:bodyPr>
          <a:lstStyle/>
          <a:p>
            <a:r>
              <a:rPr lang="en-US" dirty="0"/>
              <a:t>  Vain: in what areas do I think I’m better than others?</a:t>
            </a:r>
          </a:p>
          <a:p>
            <a:endParaRPr lang="en-US" dirty="0"/>
          </a:p>
        </p:txBody>
      </p:sp>
      <p:sp>
        <p:nvSpPr>
          <p:cNvPr id="5" name="TextBox 4">
            <a:extLst>
              <a:ext uri="{FF2B5EF4-FFF2-40B4-BE49-F238E27FC236}">
                <a16:creationId xmlns:a16="http://schemas.microsoft.com/office/drawing/2014/main" id="{A0DE6CEB-1B23-5947-67D6-89690BC09CDB}"/>
              </a:ext>
            </a:extLst>
          </p:cNvPr>
          <p:cNvSpPr txBox="1"/>
          <p:nvPr/>
        </p:nvSpPr>
        <p:spPr>
          <a:xfrm>
            <a:off x="2283520" y="2533745"/>
            <a:ext cx="6273210" cy="369332"/>
          </a:xfrm>
          <a:prstGeom prst="rect">
            <a:avLst/>
          </a:prstGeom>
          <a:noFill/>
        </p:spPr>
        <p:txBody>
          <a:bodyPr wrap="square" rtlCol="0">
            <a:spAutoFit/>
          </a:bodyPr>
          <a:lstStyle/>
          <a:p>
            <a:r>
              <a:rPr lang="en-US" dirty="0"/>
              <a:t>  Conceit: how often do I steal glory that belongs to God? </a:t>
            </a:r>
          </a:p>
        </p:txBody>
      </p:sp>
      <p:sp>
        <p:nvSpPr>
          <p:cNvPr id="6" name="TextBox 5">
            <a:extLst>
              <a:ext uri="{FF2B5EF4-FFF2-40B4-BE49-F238E27FC236}">
                <a16:creationId xmlns:a16="http://schemas.microsoft.com/office/drawing/2014/main" id="{266D90B6-186A-3EF3-9466-0F2D0DACCE94}"/>
              </a:ext>
            </a:extLst>
          </p:cNvPr>
          <p:cNvSpPr txBox="1"/>
          <p:nvPr/>
        </p:nvSpPr>
        <p:spPr>
          <a:xfrm flipH="1">
            <a:off x="2417312" y="1702612"/>
            <a:ext cx="5252218" cy="369332"/>
          </a:xfrm>
          <a:prstGeom prst="rect">
            <a:avLst/>
          </a:prstGeom>
          <a:noFill/>
        </p:spPr>
        <p:txBody>
          <a:bodyPr wrap="square" rtlCol="0">
            <a:spAutoFit/>
          </a:bodyPr>
          <a:lstStyle/>
          <a:p>
            <a:r>
              <a:rPr lang="en-US" dirty="0"/>
              <a:t>Ambition:  What am I trying to achieve?</a:t>
            </a:r>
          </a:p>
        </p:txBody>
      </p:sp>
      <p:sp>
        <p:nvSpPr>
          <p:cNvPr id="7" name="TextBox 6">
            <a:extLst>
              <a:ext uri="{FF2B5EF4-FFF2-40B4-BE49-F238E27FC236}">
                <a16:creationId xmlns:a16="http://schemas.microsoft.com/office/drawing/2014/main" id="{362D0AE1-CACD-0C87-DB41-AF19FC784AE6}"/>
              </a:ext>
            </a:extLst>
          </p:cNvPr>
          <p:cNvSpPr txBox="1"/>
          <p:nvPr/>
        </p:nvSpPr>
        <p:spPr>
          <a:xfrm>
            <a:off x="2417312" y="2957317"/>
            <a:ext cx="5697988" cy="369332"/>
          </a:xfrm>
          <a:prstGeom prst="rect">
            <a:avLst/>
          </a:prstGeom>
          <a:noFill/>
        </p:spPr>
        <p:txBody>
          <a:bodyPr wrap="square" rtlCol="0">
            <a:spAutoFit/>
          </a:bodyPr>
          <a:lstStyle/>
          <a:p>
            <a:r>
              <a:rPr lang="en-US" dirty="0"/>
              <a:t>These contribute to the destruction of the  church…</a:t>
            </a:r>
          </a:p>
        </p:txBody>
      </p:sp>
      <p:sp>
        <p:nvSpPr>
          <p:cNvPr id="8" name="TextBox 7">
            <a:extLst>
              <a:ext uri="{FF2B5EF4-FFF2-40B4-BE49-F238E27FC236}">
                <a16:creationId xmlns:a16="http://schemas.microsoft.com/office/drawing/2014/main" id="{2904D679-7303-D03F-3BE2-EF50B7473B01}"/>
              </a:ext>
            </a:extLst>
          </p:cNvPr>
          <p:cNvSpPr txBox="1"/>
          <p:nvPr/>
        </p:nvSpPr>
        <p:spPr>
          <a:xfrm>
            <a:off x="2417312" y="3380889"/>
            <a:ext cx="5486400" cy="646331"/>
          </a:xfrm>
          <a:prstGeom prst="rect">
            <a:avLst/>
          </a:prstGeom>
          <a:noFill/>
        </p:spPr>
        <p:txBody>
          <a:bodyPr wrap="square" rtlCol="0">
            <a:spAutoFit/>
          </a:bodyPr>
          <a:lstStyle/>
          <a:p>
            <a:r>
              <a:rPr lang="en-US" b="1" dirty="0"/>
              <a:t>What is my motive for the work I do/don’t do in God’s kingdom?</a:t>
            </a:r>
          </a:p>
        </p:txBody>
      </p:sp>
    </p:spTree>
    <p:extLst>
      <p:ext uri="{BB962C8B-B14F-4D97-AF65-F5344CB8AC3E}">
        <p14:creationId xmlns:p14="http://schemas.microsoft.com/office/powerpoint/2010/main" val="3559749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57EAB-1A32-A2FE-6656-37F9DA322CC7}"/>
              </a:ext>
            </a:extLst>
          </p:cNvPr>
          <p:cNvSpPr>
            <a:spLocks noGrp="1"/>
          </p:cNvSpPr>
          <p:nvPr>
            <p:ph idx="10"/>
          </p:nvPr>
        </p:nvSpPr>
        <p:spPr>
          <a:xfrm>
            <a:off x="568163" y="510363"/>
            <a:ext cx="8652793" cy="5718987"/>
          </a:xfrm>
        </p:spPr>
        <p:txBody>
          <a:bodyPr>
            <a:normAutofit/>
          </a:bodyPr>
          <a:lstStyle/>
          <a:p>
            <a:pPr algn="ctr"/>
            <a:r>
              <a:rPr lang="en-US" sz="3200" dirty="0"/>
              <a:t>selfish ambition/vain conceit: </a:t>
            </a:r>
          </a:p>
          <a:p>
            <a:r>
              <a:rPr lang="en-US" sz="3200" dirty="0" err="1"/>
              <a:t>Galations</a:t>
            </a:r>
            <a:r>
              <a:rPr lang="en-US" sz="3200" dirty="0"/>
              <a:t> 5:20, “The </a:t>
            </a:r>
            <a:r>
              <a:rPr lang="en-US" sz="3200" b="1" dirty="0"/>
              <a:t>acts of the flesh</a:t>
            </a:r>
            <a:r>
              <a:rPr lang="en-US" sz="3200" dirty="0"/>
              <a:t> are obvious: sexual immorality, impurity and debauchery; idolatry and witchcraft; hatred, discord, jealousy, fits of rage, selfish ambition, dissensions, factions…”</a:t>
            </a:r>
          </a:p>
        </p:txBody>
      </p:sp>
    </p:spTree>
    <p:extLst>
      <p:ext uri="{BB962C8B-B14F-4D97-AF65-F5344CB8AC3E}">
        <p14:creationId xmlns:p14="http://schemas.microsoft.com/office/powerpoint/2010/main" val="1844555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tebook Paper Template">
            <a:extLst>
              <a:ext uri="{FF2B5EF4-FFF2-40B4-BE49-F238E27FC236}">
                <a16:creationId xmlns:a16="http://schemas.microsoft.com/office/drawing/2014/main" id="{2EEC1781-DFB8-52BB-67B7-BDD1C4C27928}"/>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1441611" y="603842"/>
            <a:ext cx="6928162" cy="5820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AB781D-D116-F707-AB7D-4801C27E0391}"/>
              </a:ext>
            </a:extLst>
          </p:cNvPr>
          <p:cNvSpPr txBox="1"/>
          <p:nvPr/>
        </p:nvSpPr>
        <p:spPr>
          <a:xfrm>
            <a:off x="2417312" y="1306439"/>
            <a:ext cx="6273210" cy="369332"/>
          </a:xfrm>
          <a:prstGeom prst="rect">
            <a:avLst/>
          </a:prstGeom>
          <a:noFill/>
        </p:spPr>
        <p:txBody>
          <a:bodyPr wrap="square" rtlCol="0">
            <a:spAutoFit/>
          </a:bodyPr>
          <a:lstStyle/>
          <a:p>
            <a:r>
              <a:rPr lang="en-US" dirty="0"/>
              <a:t>Selfish: How often do I think only of myself?</a:t>
            </a:r>
          </a:p>
        </p:txBody>
      </p:sp>
      <p:sp>
        <p:nvSpPr>
          <p:cNvPr id="4" name="TextBox 3">
            <a:extLst>
              <a:ext uri="{FF2B5EF4-FFF2-40B4-BE49-F238E27FC236}">
                <a16:creationId xmlns:a16="http://schemas.microsoft.com/office/drawing/2014/main" id="{0B452286-129C-9175-9E45-C4CF10D4CA8F}"/>
              </a:ext>
            </a:extLst>
          </p:cNvPr>
          <p:cNvSpPr txBox="1"/>
          <p:nvPr/>
        </p:nvSpPr>
        <p:spPr>
          <a:xfrm>
            <a:off x="2283520" y="2100822"/>
            <a:ext cx="5915158" cy="646331"/>
          </a:xfrm>
          <a:prstGeom prst="rect">
            <a:avLst/>
          </a:prstGeom>
          <a:noFill/>
        </p:spPr>
        <p:txBody>
          <a:bodyPr wrap="square" rtlCol="0">
            <a:spAutoFit/>
          </a:bodyPr>
          <a:lstStyle/>
          <a:p>
            <a:r>
              <a:rPr lang="en-US" dirty="0"/>
              <a:t>  Vain: in what areas do I think I’m better than others?</a:t>
            </a:r>
          </a:p>
          <a:p>
            <a:endParaRPr lang="en-US" dirty="0"/>
          </a:p>
        </p:txBody>
      </p:sp>
      <p:sp>
        <p:nvSpPr>
          <p:cNvPr id="5" name="TextBox 4">
            <a:extLst>
              <a:ext uri="{FF2B5EF4-FFF2-40B4-BE49-F238E27FC236}">
                <a16:creationId xmlns:a16="http://schemas.microsoft.com/office/drawing/2014/main" id="{A0DE6CEB-1B23-5947-67D6-89690BC09CDB}"/>
              </a:ext>
            </a:extLst>
          </p:cNvPr>
          <p:cNvSpPr txBox="1"/>
          <p:nvPr/>
        </p:nvSpPr>
        <p:spPr>
          <a:xfrm>
            <a:off x="2283520" y="2533745"/>
            <a:ext cx="6273210" cy="369332"/>
          </a:xfrm>
          <a:prstGeom prst="rect">
            <a:avLst/>
          </a:prstGeom>
          <a:noFill/>
        </p:spPr>
        <p:txBody>
          <a:bodyPr wrap="square" rtlCol="0">
            <a:spAutoFit/>
          </a:bodyPr>
          <a:lstStyle/>
          <a:p>
            <a:r>
              <a:rPr lang="en-US" dirty="0"/>
              <a:t>  Conceit: how often do I steal glory that belongs to God? </a:t>
            </a:r>
          </a:p>
        </p:txBody>
      </p:sp>
      <p:sp>
        <p:nvSpPr>
          <p:cNvPr id="6" name="TextBox 5">
            <a:extLst>
              <a:ext uri="{FF2B5EF4-FFF2-40B4-BE49-F238E27FC236}">
                <a16:creationId xmlns:a16="http://schemas.microsoft.com/office/drawing/2014/main" id="{266D90B6-186A-3EF3-9466-0F2D0DACCE94}"/>
              </a:ext>
            </a:extLst>
          </p:cNvPr>
          <p:cNvSpPr txBox="1"/>
          <p:nvPr/>
        </p:nvSpPr>
        <p:spPr>
          <a:xfrm flipH="1">
            <a:off x="2417312" y="1702612"/>
            <a:ext cx="5252218" cy="369332"/>
          </a:xfrm>
          <a:prstGeom prst="rect">
            <a:avLst/>
          </a:prstGeom>
          <a:noFill/>
        </p:spPr>
        <p:txBody>
          <a:bodyPr wrap="square" rtlCol="0">
            <a:spAutoFit/>
          </a:bodyPr>
          <a:lstStyle/>
          <a:p>
            <a:r>
              <a:rPr lang="en-US" dirty="0"/>
              <a:t>Ambition:  What am I trying to achieve?</a:t>
            </a:r>
          </a:p>
        </p:txBody>
      </p:sp>
      <p:sp>
        <p:nvSpPr>
          <p:cNvPr id="7" name="TextBox 6">
            <a:extLst>
              <a:ext uri="{FF2B5EF4-FFF2-40B4-BE49-F238E27FC236}">
                <a16:creationId xmlns:a16="http://schemas.microsoft.com/office/drawing/2014/main" id="{362D0AE1-CACD-0C87-DB41-AF19FC784AE6}"/>
              </a:ext>
            </a:extLst>
          </p:cNvPr>
          <p:cNvSpPr txBox="1"/>
          <p:nvPr/>
        </p:nvSpPr>
        <p:spPr>
          <a:xfrm>
            <a:off x="2417312" y="2957317"/>
            <a:ext cx="5697988" cy="369332"/>
          </a:xfrm>
          <a:prstGeom prst="rect">
            <a:avLst/>
          </a:prstGeom>
          <a:noFill/>
        </p:spPr>
        <p:txBody>
          <a:bodyPr wrap="square" rtlCol="0">
            <a:spAutoFit/>
          </a:bodyPr>
          <a:lstStyle/>
          <a:p>
            <a:r>
              <a:rPr lang="en-US" dirty="0"/>
              <a:t>These contribute to the destruction of the  church…</a:t>
            </a:r>
          </a:p>
        </p:txBody>
      </p:sp>
      <p:sp>
        <p:nvSpPr>
          <p:cNvPr id="8" name="TextBox 7">
            <a:extLst>
              <a:ext uri="{FF2B5EF4-FFF2-40B4-BE49-F238E27FC236}">
                <a16:creationId xmlns:a16="http://schemas.microsoft.com/office/drawing/2014/main" id="{2904D679-7303-D03F-3BE2-EF50B7473B01}"/>
              </a:ext>
            </a:extLst>
          </p:cNvPr>
          <p:cNvSpPr txBox="1"/>
          <p:nvPr/>
        </p:nvSpPr>
        <p:spPr>
          <a:xfrm>
            <a:off x="2417312" y="3380889"/>
            <a:ext cx="5486400" cy="369332"/>
          </a:xfrm>
          <a:prstGeom prst="rect">
            <a:avLst/>
          </a:prstGeom>
          <a:noFill/>
        </p:spPr>
        <p:txBody>
          <a:bodyPr wrap="square" rtlCol="0">
            <a:spAutoFit/>
          </a:bodyPr>
          <a:lstStyle/>
          <a:p>
            <a:r>
              <a:rPr lang="en-US" dirty="0"/>
              <a:t>What is my motive for the work I do?</a:t>
            </a:r>
          </a:p>
        </p:txBody>
      </p:sp>
      <p:sp>
        <p:nvSpPr>
          <p:cNvPr id="2" name="TextBox 1">
            <a:extLst>
              <a:ext uri="{FF2B5EF4-FFF2-40B4-BE49-F238E27FC236}">
                <a16:creationId xmlns:a16="http://schemas.microsoft.com/office/drawing/2014/main" id="{9494350B-462B-B768-0D27-BC1A16D3410A}"/>
              </a:ext>
            </a:extLst>
          </p:cNvPr>
          <p:cNvSpPr txBox="1"/>
          <p:nvPr/>
        </p:nvSpPr>
        <p:spPr>
          <a:xfrm>
            <a:off x="2451602" y="3761051"/>
            <a:ext cx="5389112" cy="369332"/>
          </a:xfrm>
          <a:prstGeom prst="rect">
            <a:avLst/>
          </a:prstGeom>
          <a:noFill/>
        </p:spPr>
        <p:txBody>
          <a:bodyPr wrap="square" rtlCol="0">
            <a:spAutoFit/>
          </a:bodyPr>
          <a:lstStyle/>
          <a:p>
            <a:r>
              <a:rPr lang="en-US" b="1" dirty="0"/>
              <a:t>These are in contrast to the fruit of the Spirit.</a:t>
            </a:r>
            <a:r>
              <a:rPr lang="en-US" dirty="0"/>
              <a:t> </a:t>
            </a:r>
          </a:p>
        </p:txBody>
      </p:sp>
    </p:spTree>
    <p:extLst>
      <p:ext uri="{BB962C8B-B14F-4D97-AF65-F5344CB8AC3E}">
        <p14:creationId xmlns:p14="http://schemas.microsoft.com/office/powerpoint/2010/main" val="1287806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57EAB-1A32-A2FE-6656-37F9DA322CC7}"/>
              </a:ext>
            </a:extLst>
          </p:cNvPr>
          <p:cNvSpPr>
            <a:spLocks noGrp="1"/>
          </p:cNvSpPr>
          <p:nvPr>
            <p:ph idx="10"/>
          </p:nvPr>
        </p:nvSpPr>
        <p:spPr>
          <a:xfrm>
            <a:off x="568163" y="510363"/>
            <a:ext cx="8652793" cy="5718987"/>
          </a:xfrm>
        </p:spPr>
        <p:txBody>
          <a:bodyPr>
            <a:normAutofit/>
          </a:bodyPr>
          <a:lstStyle/>
          <a:p>
            <a:pPr algn="ctr"/>
            <a:r>
              <a:rPr lang="en-US" sz="3200" dirty="0"/>
              <a:t>selfish ambition/vain conceit: </a:t>
            </a:r>
          </a:p>
          <a:p>
            <a:r>
              <a:rPr lang="en-US" sz="3200" dirty="0" err="1"/>
              <a:t>Galations</a:t>
            </a:r>
            <a:r>
              <a:rPr lang="en-US" sz="3200" dirty="0"/>
              <a:t> 5:22, “The fruit of the Spirit is love, joy, peace, patience, kindness, goodness, faithfulness, gentleness and self-control.”</a:t>
            </a:r>
          </a:p>
        </p:txBody>
      </p:sp>
    </p:spTree>
    <p:extLst>
      <p:ext uri="{BB962C8B-B14F-4D97-AF65-F5344CB8AC3E}">
        <p14:creationId xmlns:p14="http://schemas.microsoft.com/office/powerpoint/2010/main" val="682284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tebook Paper Template">
            <a:extLst>
              <a:ext uri="{FF2B5EF4-FFF2-40B4-BE49-F238E27FC236}">
                <a16:creationId xmlns:a16="http://schemas.microsoft.com/office/drawing/2014/main" id="{2EEC1781-DFB8-52BB-67B7-BDD1C4C27928}"/>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1441611" y="603842"/>
            <a:ext cx="6928162" cy="5820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AB781D-D116-F707-AB7D-4801C27E0391}"/>
              </a:ext>
            </a:extLst>
          </p:cNvPr>
          <p:cNvSpPr txBox="1"/>
          <p:nvPr/>
        </p:nvSpPr>
        <p:spPr>
          <a:xfrm>
            <a:off x="2417312" y="1306439"/>
            <a:ext cx="6273210" cy="369332"/>
          </a:xfrm>
          <a:prstGeom prst="rect">
            <a:avLst/>
          </a:prstGeom>
          <a:noFill/>
        </p:spPr>
        <p:txBody>
          <a:bodyPr wrap="square" rtlCol="0">
            <a:spAutoFit/>
          </a:bodyPr>
          <a:lstStyle/>
          <a:p>
            <a:r>
              <a:rPr lang="en-US" dirty="0"/>
              <a:t>Selfish: How often do I think only of myself?</a:t>
            </a:r>
          </a:p>
        </p:txBody>
      </p:sp>
      <p:sp>
        <p:nvSpPr>
          <p:cNvPr id="4" name="TextBox 3">
            <a:extLst>
              <a:ext uri="{FF2B5EF4-FFF2-40B4-BE49-F238E27FC236}">
                <a16:creationId xmlns:a16="http://schemas.microsoft.com/office/drawing/2014/main" id="{0B452286-129C-9175-9E45-C4CF10D4CA8F}"/>
              </a:ext>
            </a:extLst>
          </p:cNvPr>
          <p:cNvSpPr txBox="1"/>
          <p:nvPr/>
        </p:nvSpPr>
        <p:spPr>
          <a:xfrm>
            <a:off x="2283520" y="2148739"/>
            <a:ext cx="5915158" cy="646331"/>
          </a:xfrm>
          <a:prstGeom prst="rect">
            <a:avLst/>
          </a:prstGeom>
          <a:noFill/>
        </p:spPr>
        <p:txBody>
          <a:bodyPr wrap="square" rtlCol="0">
            <a:spAutoFit/>
          </a:bodyPr>
          <a:lstStyle/>
          <a:p>
            <a:r>
              <a:rPr lang="en-US" dirty="0"/>
              <a:t>  Vain: in what areas do I think I’m better than others?</a:t>
            </a:r>
          </a:p>
          <a:p>
            <a:endParaRPr lang="en-US" dirty="0"/>
          </a:p>
        </p:txBody>
      </p:sp>
      <p:sp>
        <p:nvSpPr>
          <p:cNvPr id="5" name="TextBox 4">
            <a:extLst>
              <a:ext uri="{FF2B5EF4-FFF2-40B4-BE49-F238E27FC236}">
                <a16:creationId xmlns:a16="http://schemas.microsoft.com/office/drawing/2014/main" id="{A0DE6CEB-1B23-5947-67D6-89690BC09CDB}"/>
              </a:ext>
            </a:extLst>
          </p:cNvPr>
          <p:cNvSpPr txBox="1"/>
          <p:nvPr/>
        </p:nvSpPr>
        <p:spPr>
          <a:xfrm>
            <a:off x="2283520" y="2533745"/>
            <a:ext cx="6273210" cy="369332"/>
          </a:xfrm>
          <a:prstGeom prst="rect">
            <a:avLst/>
          </a:prstGeom>
          <a:noFill/>
        </p:spPr>
        <p:txBody>
          <a:bodyPr wrap="square" rtlCol="0">
            <a:spAutoFit/>
          </a:bodyPr>
          <a:lstStyle/>
          <a:p>
            <a:r>
              <a:rPr lang="en-US" dirty="0"/>
              <a:t>  Conceit: how often do I steal glory that belongs to God? </a:t>
            </a:r>
          </a:p>
        </p:txBody>
      </p:sp>
      <p:sp>
        <p:nvSpPr>
          <p:cNvPr id="6" name="TextBox 5">
            <a:extLst>
              <a:ext uri="{FF2B5EF4-FFF2-40B4-BE49-F238E27FC236}">
                <a16:creationId xmlns:a16="http://schemas.microsoft.com/office/drawing/2014/main" id="{266D90B6-186A-3EF3-9466-0F2D0DACCE94}"/>
              </a:ext>
            </a:extLst>
          </p:cNvPr>
          <p:cNvSpPr txBox="1"/>
          <p:nvPr/>
        </p:nvSpPr>
        <p:spPr>
          <a:xfrm flipH="1">
            <a:off x="2417312" y="1749910"/>
            <a:ext cx="5252218" cy="369332"/>
          </a:xfrm>
          <a:prstGeom prst="rect">
            <a:avLst/>
          </a:prstGeom>
          <a:noFill/>
        </p:spPr>
        <p:txBody>
          <a:bodyPr wrap="square" rtlCol="0">
            <a:spAutoFit/>
          </a:bodyPr>
          <a:lstStyle/>
          <a:p>
            <a:r>
              <a:rPr lang="en-US" dirty="0"/>
              <a:t>Ambition:  What am I trying to achieve?</a:t>
            </a:r>
          </a:p>
        </p:txBody>
      </p:sp>
      <p:sp>
        <p:nvSpPr>
          <p:cNvPr id="7" name="TextBox 6">
            <a:extLst>
              <a:ext uri="{FF2B5EF4-FFF2-40B4-BE49-F238E27FC236}">
                <a16:creationId xmlns:a16="http://schemas.microsoft.com/office/drawing/2014/main" id="{362D0AE1-CACD-0C87-DB41-AF19FC784AE6}"/>
              </a:ext>
            </a:extLst>
          </p:cNvPr>
          <p:cNvSpPr txBox="1"/>
          <p:nvPr/>
        </p:nvSpPr>
        <p:spPr>
          <a:xfrm>
            <a:off x="2417312" y="2957317"/>
            <a:ext cx="5697988" cy="369332"/>
          </a:xfrm>
          <a:prstGeom prst="rect">
            <a:avLst/>
          </a:prstGeom>
          <a:noFill/>
        </p:spPr>
        <p:txBody>
          <a:bodyPr wrap="square" rtlCol="0">
            <a:spAutoFit/>
          </a:bodyPr>
          <a:lstStyle/>
          <a:p>
            <a:r>
              <a:rPr lang="en-US" dirty="0"/>
              <a:t>These contribute to the destruction of the  church…</a:t>
            </a:r>
          </a:p>
        </p:txBody>
      </p:sp>
      <p:sp>
        <p:nvSpPr>
          <p:cNvPr id="8" name="TextBox 7">
            <a:extLst>
              <a:ext uri="{FF2B5EF4-FFF2-40B4-BE49-F238E27FC236}">
                <a16:creationId xmlns:a16="http://schemas.microsoft.com/office/drawing/2014/main" id="{2904D679-7303-D03F-3BE2-EF50B7473B01}"/>
              </a:ext>
            </a:extLst>
          </p:cNvPr>
          <p:cNvSpPr txBox="1"/>
          <p:nvPr/>
        </p:nvSpPr>
        <p:spPr>
          <a:xfrm>
            <a:off x="2417312" y="3380889"/>
            <a:ext cx="5486400" cy="369332"/>
          </a:xfrm>
          <a:prstGeom prst="rect">
            <a:avLst/>
          </a:prstGeom>
          <a:noFill/>
        </p:spPr>
        <p:txBody>
          <a:bodyPr wrap="square" rtlCol="0">
            <a:spAutoFit/>
          </a:bodyPr>
          <a:lstStyle/>
          <a:p>
            <a:r>
              <a:rPr lang="en-US" dirty="0"/>
              <a:t>What is my motive for the work I do?</a:t>
            </a:r>
          </a:p>
        </p:txBody>
      </p:sp>
      <p:sp>
        <p:nvSpPr>
          <p:cNvPr id="2" name="TextBox 1">
            <a:extLst>
              <a:ext uri="{FF2B5EF4-FFF2-40B4-BE49-F238E27FC236}">
                <a16:creationId xmlns:a16="http://schemas.microsoft.com/office/drawing/2014/main" id="{9494350B-462B-B768-0D27-BC1A16D3410A}"/>
              </a:ext>
            </a:extLst>
          </p:cNvPr>
          <p:cNvSpPr txBox="1"/>
          <p:nvPr/>
        </p:nvSpPr>
        <p:spPr>
          <a:xfrm>
            <a:off x="2451602" y="3761051"/>
            <a:ext cx="5389112" cy="369332"/>
          </a:xfrm>
          <a:prstGeom prst="rect">
            <a:avLst/>
          </a:prstGeom>
          <a:noFill/>
        </p:spPr>
        <p:txBody>
          <a:bodyPr wrap="square" rtlCol="0">
            <a:spAutoFit/>
          </a:bodyPr>
          <a:lstStyle/>
          <a:p>
            <a:r>
              <a:rPr lang="en-US" b="1" dirty="0"/>
              <a:t>These are in contrast to the fruit of the Spirit.</a:t>
            </a:r>
            <a:r>
              <a:rPr lang="en-US" dirty="0"/>
              <a:t> </a:t>
            </a:r>
          </a:p>
        </p:txBody>
      </p:sp>
      <p:sp>
        <p:nvSpPr>
          <p:cNvPr id="9" name="TextBox 8">
            <a:extLst>
              <a:ext uri="{FF2B5EF4-FFF2-40B4-BE49-F238E27FC236}">
                <a16:creationId xmlns:a16="http://schemas.microsoft.com/office/drawing/2014/main" id="{FEC438B7-3F50-F39B-C612-F3A86B7C0DD1}"/>
              </a:ext>
            </a:extLst>
          </p:cNvPr>
          <p:cNvSpPr txBox="1"/>
          <p:nvPr/>
        </p:nvSpPr>
        <p:spPr>
          <a:xfrm>
            <a:off x="2417312" y="4019856"/>
            <a:ext cx="5217928" cy="646331"/>
          </a:xfrm>
          <a:prstGeom prst="rect">
            <a:avLst/>
          </a:prstGeom>
          <a:noFill/>
        </p:spPr>
        <p:txBody>
          <a:bodyPr wrap="square" rtlCol="0">
            <a:spAutoFit/>
          </a:bodyPr>
          <a:lstStyle/>
          <a:p>
            <a:r>
              <a:rPr lang="en-US" dirty="0"/>
              <a:t>Love</a:t>
            </a:r>
          </a:p>
          <a:p>
            <a:r>
              <a:rPr lang="en-US" dirty="0"/>
              <a:t> </a:t>
            </a:r>
          </a:p>
        </p:txBody>
      </p:sp>
      <p:sp>
        <p:nvSpPr>
          <p:cNvPr id="10" name="TextBox 9">
            <a:extLst>
              <a:ext uri="{FF2B5EF4-FFF2-40B4-BE49-F238E27FC236}">
                <a16:creationId xmlns:a16="http://schemas.microsoft.com/office/drawing/2014/main" id="{3A2ECE8A-904C-760E-8BF7-08BE13EDB658}"/>
              </a:ext>
            </a:extLst>
          </p:cNvPr>
          <p:cNvSpPr txBox="1"/>
          <p:nvPr/>
        </p:nvSpPr>
        <p:spPr>
          <a:xfrm>
            <a:off x="2434457" y="5482040"/>
            <a:ext cx="5217928" cy="369332"/>
          </a:xfrm>
          <a:prstGeom prst="rect">
            <a:avLst/>
          </a:prstGeom>
          <a:noFill/>
        </p:spPr>
        <p:txBody>
          <a:bodyPr wrap="square" rtlCol="0">
            <a:spAutoFit/>
          </a:bodyPr>
          <a:lstStyle/>
          <a:p>
            <a:r>
              <a:rPr lang="en-US" dirty="0"/>
              <a:t>Gentleness </a:t>
            </a:r>
          </a:p>
        </p:txBody>
      </p:sp>
      <p:sp>
        <p:nvSpPr>
          <p:cNvPr id="11" name="TextBox 10">
            <a:extLst>
              <a:ext uri="{FF2B5EF4-FFF2-40B4-BE49-F238E27FC236}">
                <a16:creationId xmlns:a16="http://schemas.microsoft.com/office/drawing/2014/main" id="{D3F0F844-F848-8663-907F-3A3C568277FD}"/>
              </a:ext>
            </a:extLst>
          </p:cNvPr>
          <p:cNvSpPr txBox="1"/>
          <p:nvPr/>
        </p:nvSpPr>
        <p:spPr>
          <a:xfrm>
            <a:off x="2451602" y="4237490"/>
            <a:ext cx="719397" cy="369332"/>
          </a:xfrm>
          <a:prstGeom prst="rect">
            <a:avLst/>
          </a:prstGeom>
          <a:noFill/>
        </p:spPr>
        <p:txBody>
          <a:bodyPr wrap="square" rtlCol="0">
            <a:spAutoFit/>
          </a:bodyPr>
          <a:lstStyle/>
          <a:p>
            <a:r>
              <a:rPr lang="en-US" dirty="0"/>
              <a:t>Joy</a:t>
            </a:r>
          </a:p>
        </p:txBody>
      </p:sp>
      <p:sp>
        <p:nvSpPr>
          <p:cNvPr id="12" name="TextBox 11">
            <a:extLst>
              <a:ext uri="{FF2B5EF4-FFF2-40B4-BE49-F238E27FC236}">
                <a16:creationId xmlns:a16="http://schemas.microsoft.com/office/drawing/2014/main" id="{BE255D70-B5EF-4E84-DD51-734138982778}"/>
              </a:ext>
            </a:extLst>
          </p:cNvPr>
          <p:cNvSpPr txBox="1"/>
          <p:nvPr/>
        </p:nvSpPr>
        <p:spPr>
          <a:xfrm>
            <a:off x="2451602" y="4447654"/>
            <a:ext cx="1194423" cy="369332"/>
          </a:xfrm>
          <a:prstGeom prst="rect">
            <a:avLst/>
          </a:prstGeom>
          <a:noFill/>
        </p:spPr>
        <p:txBody>
          <a:bodyPr wrap="square" rtlCol="0">
            <a:spAutoFit/>
          </a:bodyPr>
          <a:lstStyle/>
          <a:p>
            <a:r>
              <a:rPr lang="en-US" dirty="0"/>
              <a:t>Peace</a:t>
            </a:r>
          </a:p>
        </p:txBody>
      </p:sp>
      <p:sp>
        <p:nvSpPr>
          <p:cNvPr id="13" name="TextBox 12">
            <a:extLst>
              <a:ext uri="{FF2B5EF4-FFF2-40B4-BE49-F238E27FC236}">
                <a16:creationId xmlns:a16="http://schemas.microsoft.com/office/drawing/2014/main" id="{1B3B2979-612B-ED5F-FF80-CD7F8AC69632}"/>
              </a:ext>
            </a:extLst>
          </p:cNvPr>
          <p:cNvSpPr txBox="1"/>
          <p:nvPr/>
        </p:nvSpPr>
        <p:spPr>
          <a:xfrm>
            <a:off x="2472415" y="4657818"/>
            <a:ext cx="2347220" cy="369332"/>
          </a:xfrm>
          <a:prstGeom prst="rect">
            <a:avLst/>
          </a:prstGeom>
          <a:noFill/>
        </p:spPr>
        <p:txBody>
          <a:bodyPr wrap="square" rtlCol="0">
            <a:spAutoFit/>
          </a:bodyPr>
          <a:lstStyle/>
          <a:p>
            <a:r>
              <a:rPr lang="en-US" dirty="0"/>
              <a:t>Patience</a:t>
            </a:r>
          </a:p>
        </p:txBody>
      </p:sp>
      <p:sp>
        <p:nvSpPr>
          <p:cNvPr id="16" name="TextBox 15">
            <a:extLst>
              <a:ext uri="{FF2B5EF4-FFF2-40B4-BE49-F238E27FC236}">
                <a16:creationId xmlns:a16="http://schemas.microsoft.com/office/drawing/2014/main" id="{ED571828-0D5E-9B53-BEC1-97907F6F03F0}"/>
              </a:ext>
            </a:extLst>
          </p:cNvPr>
          <p:cNvSpPr txBox="1"/>
          <p:nvPr/>
        </p:nvSpPr>
        <p:spPr>
          <a:xfrm>
            <a:off x="2472415" y="4849340"/>
            <a:ext cx="2620446" cy="369332"/>
          </a:xfrm>
          <a:prstGeom prst="rect">
            <a:avLst/>
          </a:prstGeom>
          <a:noFill/>
        </p:spPr>
        <p:txBody>
          <a:bodyPr wrap="square" rtlCol="0">
            <a:spAutoFit/>
          </a:bodyPr>
          <a:lstStyle/>
          <a:p>
            <a:r>
              <a:rPr lang="en-US" dirty="0"/>
              <a:t>Kindness</a:t>
            </a:r>
          </a:p>
        </p:txBody>
      </p:sp>
      <p:sp>
        <p:nvSpPr>
          <p:cNvPr id="17" name="TextBox 16">
            <a:extLst>
              <a:ext uri="{FF2B5EF4-FFF2-40B4-BE49-F238E27FC236}">
                <a16:creationId xmlns:a16="http://schemas.microsoft.com/office/drawing/2014/main" id="{6AD0F8C4-5D0C-2C3F-9FD9-A7DD1C3809F4}"/>
              </a:ext>
            </a:extLst>
          </p:cNvPr>
          <p:cNvSpPr txBox="1"/>
          <p:nvPr/>
        </p:nvSpPr>
        <p:spPr>
          <a:xfrm>
            <a:off x="2417312" y="5086168"/>
            <a:ext cx="3407524" cy="369332"/>
          </a:xfrm>
          <a:prstGeom prst="rect">
            <a:avLst/>
          </a:prstGeom>
          <a:noFill/>
        </p:spPr>
        <p:txBody>
          <a:bodyPr wrap="square" rtlCol="0">
            <a:spAutoFit/>
          </a:bodyPr>
          <a:lstStyle/>
          <a:p>
            <a:r>
              <a:rPr lang="en-US" dirty="0"/>
              <a:t>Goodness</a:t>
            </a:r>
          </a:p>
        </p:txBody>
      </p:sp>
      <p:sp>
        <p:nvSpPr>
          <p:cNvPr id="18" name="TextBox 17">
            <a:extLst>
              <a:ext uri="{FF2B5EF4-FFF2-40B4-BE49-F238E27FC236}">
                <a16:creationId xmlns:a16="http://schemas.microsoft.com/office/drawing/2014/main" id="{51255612-3081-1081-8F09-752A2D5AD883}"/>
              </a:ext>
            </a:extLst>
          </p:cNvPr>
          <p:cNvSpPr txBox="1"/>
          <p:nvPr/>
        </p:nvSpPr>
        <p:spPr>
          <a:xfrm>
            <a:off x="2397485" y="5277690"/>
            <a:ext cx="2347220" cy="369332"/>
          </a:xfrm>
          <a:prstGeom prst="rect">
            <a:avLst/>
          </a:prstGeom>
          <a:noFill/>
        </p:spPr>
        <p:txBody>
          <a:bodyPr wrap="square" rtlCol="0">
            <a:spAutoFit/>
          </a:bodyPr>
          <a:lstStyle/>
          <a:p>
            <a:r>
              <a:rPr lang="en-US" dirty="0"/>
              <a:t>Faithfulness</a:t>
            </a:r>
          </a:p>
        </p:txBody>
      </p:sp>
      <p:sp>
        <p:nvSpPr>
          <p:cNvPr id="19" name="TextBox 18">
            <a:extLst>
              <a:ext uri="{FF2B5EF4-FFF2-40B4-BE49-F238E27FC236}">
                <a16:creationId xmlns:a16="http://schemas.microsoft.com/office/drawing/2014/main" id="{97661F76-2E9B-E8E7-30BC-563F40BDB419}"/>
              </a:ext>
            </a:extLst>
          </p:cNvPr>
          <p:cNvSpPr txBox="1"/>
          <p:nvPr/>
        </p:nvSpPr>
        <p:spPr>
          <a:xfrm>
            <a:off x="2451602" y="5690815"/>
            <a:ext cx="3352420" cy="369332"/>
          </a:xfrm>
          <a:prstGeom prst="rect">
            <a:avLst/>
          </a:prstGeom>
          <a:noFill/>
        </p:spPr>
        <p:txBody>
          <a:bodyPr wrap="square" rtlCol="0">
            <a:spAutoFit/>
          </a:bodyPr>
          <a:lstStyle/>
          <a:p>
            <a:r>
              <a:rPr lang="en-US" dirty="0"/>
              <a:t>Self-control</a:t>
            </a:r>
          </a:p>
        </p:txBody>
      </p:sp>
    </p:spTree>
    <p:extLst>
      <p:ext uri="{BB962C8B-B14F-4D97-AF65-F5344CB8AC3E}">
        <p14:creationId xmlns:p14="http://schemas.microsoft.com/office/powerpoint/2010/main" val="818745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57EAB-1A32-A2FE-6656-37F9DA322CC7}"/>
              </a:ext>
            </a:extLst>
          </p:cNvPr>
          <p:cNvSpPr>
            <a:spLocks noGrp="1"/>
          </p:cNvSpPr>
          <p:nvPr>
            <p:ph idx="10"/>
          </p:nvPr>
        </p:nvSpPr>
        <p:spPr>
          <a:xfrm>
            <a:off x="568163" y="510363"/>
            <a:ext cx="8652793" cy="5718987"/>
          </a:xfrm>
        </p:spPr>
        <p:txBody>
          <a:bodyPr>
            <a:normAutofit fontScale="92500" lnSpcReduction="10000"/>
          </a:bodyPr>
          <a:lstStyle/>
          <a:p>
            <a:r>
              <a:rPr lang="en-US" sz="3200" dirty="0"/>
              <a:t>Love: Deep affection: all the attributes of God </a:t>
            </a:r>
          </a:p>
          <a:p>
            <a:r>
              <a:rPr lang="en-US" sz="3200" dirty="0"/>
              <a:t>Joy: Happiness despite circumstances, contentment</a:t>
            </a:r>
          </a:p>
          <a:p>
            <a:r>
              <a:rPr lang="en-US" sz="3200" dirty="0"/>
              <a:t>Peace: Shalom: complete/whole, nothing missing</a:t>
            </a:r>
          </a:p>
          <a:p>
            <a:r>
              <a:rPr lang="en-US" sz="3200" dirty="0"/>
              <a:t>Patience: Tolerate delay or suffering without anger</a:t>
            </a:r>
          </a:p>
          <a:p>
            <a:r>
              <a:rPr lang="en-US" sz="3200" dirty="0"/>
              <a:t>Kindness: being kind, the words you choose, tone you use, actions you take.</a:t>
            </a:r>
          </a:p>
        </p:txBody>
      </p:sp>
    </p:spTree>
    <p:extLst>
      <p:ext uri="{BB962C8B-B14F-4D97-AF65-F5344CB8AC3E}">
        <p14:creationId xmlns:p14="http://schemas.microsoft.com/office/powerpoint/2010/main" val="231096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957EAB-1A32-A2FE-6656-37F9DA322CC7}"/>
              </a:ext>
            </a:extLst>
          </p:cNvPr>
          <p:cNvSpPr>
            <a:spLocks noGrp="1"/>
          </p:cNvSpPr>
          <p:nvPr>
            <p:ph idx="10"/>
          </p:nvPr>
        </p:nvSpPr>
        <p:spPr>
          <a:xfrm>
            <a:off x="568163" y="510363"/>
            <a:ext cx="8652793" cy="5718987"/>
          </a:xfrm>
        </p:spPr>
        <p:txBody>
          <a:bodyPr>
            <a:normAutofit/>
          </a:bodyPr>
          <a:lstStyle/>
          <a:p>
            <a:r>
              <a:rPr lang="en-US" sz="3200" dirty="0"/>
              <a:t>Goodness: Being morally good, virtuous. </a:t>
            </a:r>
          </a:p>
          <a:p>
            <a:r>
              <a:rPr lang="en-US" sz="3200" dirty="0"/>
              <a:t>Faithfulness: Loyal, steadfast, unwavering</a:t>
            </a:r>
          </a:p>
          <a:p>
            <a:r>
              <a:rPr lang="en-US" sz="3200" dirty="0"/>
              <a:t>Gentleness: Having a mild, kind, tender temperament. </a:t>
            </a:r>
          </a:p>
          <a:p>
            <a:r>
              <a:rPr lang="en-US" sz="3200" dirty="0"/>
              <a:t>Self-control: the ability to control one’s behavior, emotions, actions. </a:t>
            </a:r>
          </a:p>
          <a:p>
            <a:endParaRPr lang="en-US" sz="3200" dirty="0"/>
          </a:p>
        </p:txBody>
      </p:sp>
    </p:spTree>
    <p:extLst>
      <p:ext uri="{BB962C8B-B14F-4D97-AF65-F5344CB8AC3E}">
        <p14:creationId xmlns:p14="http://schemas.microsoft.com/office/powerpoint/2010/main" val="89673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4868987" y="395288"/>
            <a:ext cx="6317998" cy="171979"/>
          </a:xfrm>
        </p:spPr>
        <p:txBody>
          <a:bodyPr vert="horz" wrap="square" lIns="91440" tIns="45720" rIns="91440" bIns="45720" rtlCol="0" anchor="b" anchorCtr="0">
            <a:normAutofit fontScale="90000"/>
          </a:bodyPr>
          <a:lstStyle/>
          <a:p>
            <a:endParaRPr lang="en-US" sz="3200" kern="1200" cap="none" spc="0" baseline="0" dirty="0">
              <a:solidFill>
                <a:schemeClr val="tx1"/>
              </a:solidFill>
              <a:latin typeface="+mj-lt"/>
              <a:ea typeface="+mj-ea"/>
              <a:cs typeface="+mj-cs"/>
            </a:endParaRPr>
          </a:p>
        </p:txBody>
      </p:sp>
      <p:pic>
        <p:nvPicPr>
          <p:cNvPr id="1026" name="Picture 2" descr="Abstract leave background pattern vector. Tropical monstera leaf design wallpaper. Botanical texture design for print, wall arts, and wallpaper.">
            <a:extLst>
              <a:ext uri="{FF2B5EF4-FFF2-40B4-BE49-F238E27FC236}">
                <a16:creationId xmlns:a16="http://schemas.microsoft.com/office/drawing/2014/main" id="{88F1B90E-7E2E-B0E5-E52D-917EEE8607A4}"/>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36989" r="39206"/>
          <a:stretch/>
        </p:blipFill>
        <p:spPr bwMode="auto">
          <a:xfrm>
            <a:off x="20" y="10"/>
            <a:ext cx="3863955" cy="6857989"/>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1032">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4868987" y="635001"/>
            <a:ext cx="6318000" cy="5989320"/>
          </a:xfrm>
        </p:spPr>
        <p:txBody>
          <a:bodyPr vert="horz" lIns="91440" tIns="45720" rIns="91440" bIns="45720" rtlCol="0">
            <a:normAutofit lnSpcReduction="10000"/>
          </a:bodyPr>
          <a:lstStyle/>
          <a:p>
            <a:r>
              <a:rPr lang="en-US" sz="4000" spc="50" dirty="0"/>
              <a:t>Future</a:t>
            </a:r>
          </a:p>
          <a:p>
            <a:r>
              <a:rPr lang="en-US" sz="4000" spc="50" dirty="0"/>
              <a:t>Relationships</a:t>
            </a:r>
          </a:p>
          <a:p>
            <a:r>
              <a:rPr lang="en-US" sz="4000" spc="50" dirty="0"/>
              <a:t>Hardships</a:t>
            </a:r>
          </a:p>
          <a:p>
            <a:r>
              <a:rPr lang="en-US" sz="4000" spc="50" dirty="0"/>
              <a:t>health </a:t>
            </a:r>
          </a:p>
          <a:p>
            <a:r>
              <a:rPr lang="en-US" sz="4000" spc="50" dirty="0"/>
              <a:t>Money</a:t>
            </a:r>
          </a:p>
          <a:p>
            <a:r>
              <a:rPr lang="en-US" sz="4000" spc="50" dirty="0"/>
              <a:t>death</a:t>
            </a:r>
          </a:p>
          <a:p>
            <a:pPr algn="l"/>
            <a:endParaRPr lang="en-US" sz="2000" spc="50" dirty="0"/>
          </a:p>
          <a:p>
            <a:pPr algn="l"/>
            <a:endParaRPr lang="en-US" sz="2000" spc="50" dirty="0"/>
          </a:p>
        </p:txBody>
      </p:sp>
    </p:spTree>
    <p:extLst>
      <p:ext uri="{BB962C8B-B14F-4D97-AF65-F5344CB8AC3E}">
        <p14:creationId xmlns:p14="http://schemas.microsoft.com/office/powerpoint/2010/main" val="2835164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F9A0-D364-C129-711E-DB39F65EEDBD}"/>
              </a:ext>
            </a:extLst>
          </p:cNvPr>
          <p:cNvSpPr>
            <a:spLocks noGrp="1"/>
          </p:cNvSpPr>
          <p:nvPr>
            <p:ph type="title"/>
          </p:nvPr>
        </p:nvSpPr>
        <p:spPr/>
        <p:txBody>
          <a:bodyPr/>
          <a:lstStyle/>
          <a:p>
            <a:pPr algn="ctr"/>
            <a:r>
              <a:rPr lang="en-US" dirty="0"/>
              <a:t>How do I get the fruit of the Spirit?   </a:t>
            </a:r>
          </a:p>
        </p:txBody>
      </p:sp>
      <p:sp>
        <p:nvSpPr>
          <p:cNvPr id="12" name="Content Placeholder 11">
            <a:extLst>
              <a:ext uri="{FF2B5EF4-FFF2-40B4-BE49-F238E27FC236}">
                <a16:creationId xmlns:a16="http://schemas.microsoft.com/office/drawing/2014/main" id="{09A860AE-836A-6B3C-D663-F6B253827540}"/>
              </a:ext>
            </a:extLst>
          </p:cNvPr>
          <p:cNvSpPr>
            <a:spLocks noGrp="1"/>
          </p:cNvSpPr>
          <p:nvPr>
            <p:ph sz="half" idx="12"/>
          </p:nvPr>
        </p:nvSpPr>
        <p:spPr/>
        <p:txBody>
          <a:bodyPr>
            <a:normAutofit/>
          </a:bodyPr>
          <a:lstStyle/>
          <a:p>
            <a:r>
              <a:rPr lang="en-US" sz="2400" dirty="0"/>
              <a:t>Note: Concordia Self-Study Bible: </a:t>
            </a:r>
          </a:p>
          <a:p>
            <a:r>
              <a:rPr lang="en-US" sz="2400" dirty="0"/>
              <a:t>“Christian character is produced by the Holy Spirit, not by the mere moral discipline of trying to live by law. … The indwelling Holy Spirit produces faith and Christian virtues in the believer’s life.” </a:t>
            </a:r>
          </a:p>
        </p:txBody>
      </p:sp>
      <p:sp>
        <p:nvSpPr>
          <p:cNvPr id="13" name="Content Placeholder 12">
            <a:extLst>
              <a:ext uri="{FF2B5EF4-FFF2-40B4-BE49-F238E27FC236}">
                <a16:creationId xmlns:a16="http://schemas.microsoft.com/office/drawing/2014/main" id="{2BFE84A7-25EF-3EAC-827F-0F82AD57DF50}"/>
              </a:ext>
            </a:extLst>
          </p:cNvPr>
          <p:cNvSpPr>
            <a:spLocks noGrp="1"/>
          </p:cNvSpPr>
          <p:nvPr>
            <p:ph sz="half" idx="13"/>
          </p:nvPr>
        </p:nvSpPr>
        <p:spPr/>
        <p:txBody>
          <a:bodyPr>
            <a:normAutofit/>
          </a:bodyPr>
          <a:lstStyle/>
          <a:p>
            <a:r>
              <a:rPr lang="en-US" sz="2400" dirty="0"/>
              <a:t>How then do I produce this fruit if I’m not seeing evidence of it in my life?</a:t>
            </a:r>
          </a:p>
          <a:p>
            <a:r>
              <a:rPr lang="en-US" sz="2400" dirty="0"/>
              <a:t>-Pray (God loves when we pray for spiritual things)</a:t>
            </a:r>
          </a:p>
          <a:p>
            <a:r>
              <a:rPr lang="en-US" sz="2400" dirty="0"/>
              <a:t>-Study the Bible</a:t>
            </a:r>
          </a:p>
        </p:txBody>
      </p:sp>
    </p:spTree>
    <p:extLst>
      <p:ext uri="{BB962C8B-B14F-4D97-AF65-F5344CB8AC3E}">
        <p14:creationId xmlns:p14="http://schemas.microsoft.com/office/powerpoint/2010/main" val="272386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6D2D76E3-BBAC-4D3C-9314-D3076FA90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8" name="Group 1037">
            <a:extLst>
              <a:ext uri="{FF2B5EF4-FFF2-40B4-BE49-F238E27FC236}">
                <a16:creationId xmlns:a16="http://schemas.microsoft.com/office/drawing/2014/main" id="{75C945D9-C3DE-4D90-9F29-7BE223AAF1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1039" name="Group 1038">
              <a:extLst>
                <a:ext uri="{FF2B5EF4-FFF2-40B4-BE49-F238E27FC236}">
                  <a16:creationId xmlns:a16="http://schemas.microsoft.com/office/drawing/2014/main" id="{08D338B3-6DA4-45F7-91E3-7D8C28D0B26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1058" name="Freeform 64">
                <a:extLst>
                  <a:ext uri="{FF2B5EF4-FFF2-40B4-BE49-F238E27FC236}">
                    <a16:creationId xmlns:a16="http://schemas.microsoft.com/office/drawing/2014/main" id="{6185FD3E-487C-45A4-AD94-24F4F7BACD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59" name="Freeform 81">
                <a:extLst>
                  <a:ext uri="{FF2B5EF4-FFF2-40B4-BE49-F238E27FC236}">
                    <a16:creationId xmlns:a16="http://schemas.microsoft.com/office/drawing/2014/main" id="{DABEF2EB-1FA6-476D-ADEC-ACC991D1EE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0" name="Freeform 61">
                <a:extLst>
                  <a:ext uri="{FF2B5EF4-FFF2-40B4-BE49-F238E27FC236}">
                    <a16:creationId xmlns:a16="http://schemas.microsoft.com/office/drawing/2014/main" id="{702C2E5D-FD1A-49AB-9CF7-7F656660A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1" name="Freeform 78">
                <a:extLst>
                  <a:ext uri="{FF2B5EF4-FFF2-40B4-BE49-F238E27FC236}">
                    <a16:creationId xmlns:a16="http://schemas.microsoft.com/office/drawing/2014/main" id="{FE338B6A-36C1-4245-B24F-94D4DE5F7C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2" name="Freeform 84">
                <a:extLst>
                  <a:ext uri="{FF2B5EF4-FFF2-40B4-BE49-F238E27FC236}">
                    <a16:creationId xmlns:a16="http://schemas.microsoft.com/office/drawing/2014/main" id="{6CDA6293-4165-4383-9C97-2A66792280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3" name="Freeform 87">
                <a:extLst>
                  <a:ext uri="{FF2B5EF4-FFF2-40B4-BE49-F238E27FC236}">
                    <a16:creationId xmlns:a16="http://schemas.microsoft.com/office/drawing/2014/main" id="{CACA95C4-6FB3-44B0-981E-06BBAE8F02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4" name="Freeform 60">
                <a:extLst>
                  <a:ext uri="{FF2B5EF4-FFF2-40B4-BE49-F238E27FC236}">
                    <a16:creationId xmlns:a16="http://schemas.microsoft.com/office/drawing/2014/main" id="{87433F39-33A6-4FCE-9B83-3D9A47A7C5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5" name="Freeform 59">
                <a:extLst>
                  <a:ext uri="{FF2B5EF4-FFF2-40B4-BE49-F238E27FC236}">
                    <a16:creationId xmlns:a16="http://schemas.microsoft.com/office/drawing/2014/main" id="{09C092FC-35CB-41D8-8B13-9A238EE30C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6" name="Freeform 62">
                <a:extLst>
                  <a:ext uri="{FF2B5EF4-FFF2-40B4-BE49-F238E27FC236}">
                    <a16:creationId xmlns:a16="http://schemas.microsoft.com/office/drawing/2014/main" id="{A0DF137B-3079-4986-913B-939546E64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67" name="Freeform 65">
                <a:extLst>
                  <a:ext uri="{FF2B5EF4-FFF2-40B4-BE49-F238E27FC236}">
                    <a16:creationId xmlns:a16="http://schemas.microsoft.com/office/drawing/2014/main" id="{D660B18D-F0F5-419B-B3F1-B039757C9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8" name="Freeform 79">
                <a:extLst>
                  <a:ext uri="{FF2B5EF4-FFF2-40B4-BE49-F238E27FC236}">
                    <a16:creationId xmlns:a16="http://schemas.microsoft.com/office/drawing/2014/main" id="{80FAC823-69BF-42B9-BA6A-E365E721EB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9" name="Freeform 82">
                <a:extLst>
                  <a:ext uri="{FF2B5EF4-FFF2-40B4-BE49-F238E27FC236}">
                    <a16:creationId xmlns:a16="http://schemas.microsoft.com/office/drawing/2014/main" id="{5B5DFB3A-61ED-4206-9B53-3E8A8CE9FF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70" name="Freeform 85">
                <a:extLst>
                  <a:ext uri="{FF2B5EF4-FFF2-40B4-BE49-F238E27FC236}">
                    <a16:creationId xmlns:a16="http://schemas.microsoft.com/office/drawing/2014/main" id="{C72D0A40-CAB7-45AB-B832-628D138C69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71" name="Freeform 88">
                <a:extLst>
                  <a:ext uri="{FF2B5EF4-FFF2-40B4-BE49-F238E27FC236}">
                    <a16:creationId xmlns:a16="http://schemas.microsoft.com/office/drawing/2014/main" id="{A1757DD3-2A1D-4CED-A678-ECE520A1B4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072" name="Group 1071">
                <a:extLst>
                  <a:ext uri="{FF2B5EF4-FFF2-40B4-BE49-F238E27FC236}">
                    <a16:creationId xmlns:a16="http://schemas.microsoft.com/office/drawing/2014/main" id="{42918845-1F95-46C2-8F59-32EB33C4A36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073" name="Line 63">
                  <a:extLst>
                    <a:ext uri="{FF2B5EF4-FFF2-40B4-BE49-F238E27FC236}">
                      <a16:creationId xmlns:a16="http://schemas.microsoft.com/office/drawing/2014/main" id="{E7391FC0-5104-4751-BB86-0D12BFFBE32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4" name="Line 66">
                  <a:extLst>
                    <a:ext uri="{FF2B5EF4-FFF2-40B4-BE49-F238E27FC236}">
                      <a16:creationId xmlns:a16="http://schemas.microsoft.com/office/drawing/2014/main" id="{094BBC13-5B24-4DFD-A5AD-892345304C5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5" name="Line 67">
                  <a:extLst>
                    <a:ext uri="{FF2B5EF4-FFF2-40B4-BE49-F238E27FC236}">
                      <a16:creationId xmlns:a16="http://schemas.microsoft.com/office/drawing/2014/main" id="{5D6BCBF6-E4C8-49C4-BCE6-A57F7EB6CAC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6" name="Line 80">
                  <a:extLst>
                    <a:ext uri="{FF2B5EF4-FFF2-40B4-BE49-F238E27FC236}">
                      <a16:creationId xmlns:a16="http://schemas.microsoft.com/office/drawing/2014/main" id="{4A5F536F-42F0-4F01-9893-075DD5BCCE7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7" name="Line 83">
                  <a:extLst>
                    <a:ext uri="{FF2B5EF4-FFF2-40B4-BE49-F238E27FC236}">
                      <a16:creationId xmlns:a16="http://schemas.microsoft.com/office/drawing/2014/main" id="{60BE5073-8B4E-47B4-AC5B-31D8FD99D2C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8" name="Line 86">
                  <a:extLst>
                    <a:ext uri="{FF2B5EF4-FFF2-40B4-BE49-F238E27FC236}">
                      <a16:creationId xmlns:a16="http://schemas.microsoft.com/office/drawing/2014/main" id="{B210067F-EA9E-4248-B2D2-39D656B3AF6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9" name="Line 89">
                  <a:extLst>
                    <a:ext uri="{FF2B5EF4-FFF2-40B4-BE49-F238E27FC236}">
                      <a16:creationId xmlns:a16="http://schemas.microsoft.com/office/drawing/2014/main" id="{B5121029-6739-4142-9E53-48DCA4F8BDC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40" name="Group 1039">
              <a:extLst>
                <a:ext uri="{FF2B5EF4-FFF2-40B4-BE49-F238E27FC236}">
                  <a16:creationId xmlns:a16="http://schemas.microsoft.com/office/drawing/2014/main" id="{B6776FFF-7CFE-4739-9104-473DA3681A0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050" name="Group 1049">
                <a:extLst>
                  <a:ext uri="{FF2B5EF4-FFF2-40B4-BE49-F238E27FC236}">
                    <a16:creationId xmlns:a16="http://schemas.microsoft.com/office/drawing/2014/main" id="{739C6C41-5DF4-4A11-89B7-BAB3F63B581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054" name="Straight Connector 1053">
                  <a:extLst>
                    <a:ext uri="{FF2B5EF4-FFF2-40B4-BE49-F238E27FC236}">
                      <a16:creationId xmlns:a16="http://schemas.microsoft.com/office/drawing/2014/main" id="{A6F0F36F-7ABB-4F4C-9CC5-443B1936F4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4F2DB5F0-FD30-4907-86AB-7DA7CA3E31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6" name="Rectangle 30">
                  <a:extLst>
                    <a:ext uri="{FF2B5EF4-FFF2-40B4-BE49-F238E27FC236}">
                      <a16:creationId xmlns:a16="http://schemas.microsoft.com/office/drawing/2014/main" id="{0A419F00-E825-4E5E-92EA-DDF22BB2F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30">
                  <a:extLst>
                    <a:ext uri="{FF2B5EF4-FFF2-40B4-BE49-F238E27FC236}">
                      <a16:creationId xmlns:a16="http://schemas.microsoft.com/office/drawing/2014/main" id="{D7C5E6F1-BF29-4F80-A5F4-81345C2901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1" name="Group 1050">
                <a:extLst>
                  <a:ext uri="{FF2B5EF4-FFF2-40B4-BE49-F238E27FC236}">
                    <a16:creationId xmlns:a16="http://schemas.microsoft.com/office/drawing/2014/main" id="{72CEDE34-3360-4BFF-8F28-053990E691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052" name="Freeform: Shape 1051">
                  <a:extLst>
                    <a:ext uri="{FF2B5EF4-FFF2-40B4-BE49-F238E27FC236}">
                      <a16:creationId xmlns:a16="http://schemas.microsoft.com/office/drawing/2014/main" id="{898E96F4-030D-444B-B62F-0DA028337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053" name="Freeform: Shape 1052">
                  <a:extLst>
                    <a:ext uri="{FF2B5EF4-FFF2-40B4-BE49-F238E27FC236}">
                      <a16:creationId xmlns:a16="http://schemas.microsoft.com/office/drawing/2014/main" id="{A5D902ED-F254-4B06-9B62-AF188FF4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1041" name="Group 1040">
              <a:extLst>
                <a:ext uri="{FF2B5EF4-FFF2-40B4-BE49-F238E27FC236}">
                  <a16:creationId xmlns:a16="http://schemas.microsoft.com/office/drawing/2014/main" id="{DEBB14B7-5333-4EA3-A883-B3D949DA56E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42" name="Group 1041">
                <a:extLst>
                  <a:ext uri="{FF2B5EF4-FFF2-40B4-BE49-F238E27FC236}">
                    <a16:creationId xmlns:a16="http://schemas.microsoft.com/office/drawing/2014/main" id="{1F2F0B6D-3339-445E-AE6F-EA80BB952C5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047" name="Freeform 68">
                  <a:extLst>
                    <a:ext uri="{FF2B5EF4-FFF2-40B4-BE49-F238E27FC236}">
                      <a16:creationId xmlns:a16="http://schemas.microsoft.com/office/drawing/2014/main" id="{1FD745BE-AAE8-4FD8-B107-4730C82F8C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48" name="Freeform 69">
                  <a:extLst>
                    <a:ext uri="{FF2B5EF4-FFF2-40B4-BE49-F238E27FC236}">
                      <a16:creationId xmlns:a16="http://schemas.microsoft.com/office/drawing/2014/main" id="{55D7086E-72EA-4FBD-8B82-D3ECF7D513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49" name="Line 70">
                  <a:extLst>
                    <a:ext uri="{FF2B5EF4-FFF2-40B4-BE49-F238E27FC236}">
                      <a16:creationId xmlns:a16="http://schemas.microsoft.com/office/drawing/2014/main" id="{246D59ED-9B4E-4F44-B189-00E3B8D72DC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43" name="Group 1042">
                <a:extLst>
                  <a:ext uri="{FF2B5EF4-FFF2-40B4-BE49-F238E27FC236}">
                    <a16:creationId xmlns:a16="http://schemas.microsoft.com/office/drawing/2014/main" id="{B726404C-494E-4C74-9581-BE06BE0D27C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044" name="Freeform 68">
                  <a:extLst>
                    <a:ext uri="{FF2B5EF4-FFF2-40B4-BE49-F238E27FC236}">
                      <a16:creationId xmlns:a16="http://schemas.microsoft.com/office/drawing/2014/main" id="{C61F0CD3-7875-46CD-A844-0B022BEF27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45" name="Freeform 69">
                  <a:extLst>
                    <a:ext uri="{FF2B5EF4-FFF2-40B4-BE49-F238E27FC236}">
                      <a16:creationId xmlns:a16="http://schemas.microsoft.com/office/drawing/2014/main" id="{D83F2F78-08A8-49BE-AF85-1C3DD28602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46" name="Line 70">
                  <a:extLst>
                    <a:ext uri="{FF2B5EF4-FFF2-40B4-BE49-F238E27FC236}">
                      <a16:creationId xmlns:a16="http://schemas.microsoft.com/office/drawing/2014/main" id="{93069262-0DE6-4BA7-9773-656AF1E6CFD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cxnSp>
        <p:nvCxnSpPr>
          <p:cNvPr id="1081" name="Straight Connector 1080">
            <a:extLst>
              <a:ext uri="{FF2B5EF4-FFF2-40B4-BE49-F238E27FC236}">
                <a16:creationId xmlns:a16="http://schemas.microsoft.com/office/drawing/2014/main" id="{22725E2D-27B9-4A2E-B161-230C61B080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9E4080-D9CE-A000-2485-195C75C14D2D}"/>
              </a:ext>
            </a:extLst>
          </p:cNvPr>
          <p:cNvSpPr>
            <a:spLocks noGrp="1"/>
          </p:cNvSpPr>
          <p:nvPr>
            <p:ph idx="1"/>
          </p:nvPr>
        </p:nvSpPr>
        <p:spPr>
          <a:xfrm>
            <a:off x="3518609" y="362754"/>
            <a:ext cx="5043402" cy="6383486"/>
          </a:xfrm>
        </p:spPr>
        <p:txBody>
          <a:bodyPr>
            <a:normAutofit/>
          </a:bodyPr>
          <a:lstStyle/>
          <a:p>
            <a:pPr algn="ctr"/>
            <a:r>
              <a:rPr lang="en-US" sz="3600" dirty="0"/>
              <a:t>“Do nothing out of selfish ambition or vain conceit, but </a:t>
            </a:r>
            <a:r>
              <a:rPr lang="en-US" sz="3600" b="1" dirty="0"/>
              <a:t>in humility</a:t>
            </a:r>
            <a:r>
              <a:rPr lang="en-US" sz="3600" dirty="0"/>
              <a:t> consider others better than yourselves.”  Philippians 2:3</a:t>
            </a:r>
          </a:p>
        </p:txBody>
      </p:sp>
      <p:grpSp>
        <p:nvGrpSpPr>
          <p:cNvPr id="1083" name="Group 1082">
            <a:extLst>
              <a:ext uri="{FF2B5EF4-FFF2-40B4-BE49-F238E27FC236}">
                <a16:creationId xmlns:a16="http://schemas.microsoft.com/office/drawing/2014/main" id="{55C23123-3C5C-4A8B-AD1C-138D7B73D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1084" name="Group 1083">
              <a:extLst>
                <a:ext uri="{FF2B5EF4-FFF2-40B4-BE49-F238E27FC236}">
                  <a16:creationId xmlns:a16="http://schemas.microsoft.com/office/drawing/2014/main" id="{ADC1AC98-A945-45DC-A533-43311AB5AF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1103" name="Freeform 64">
                <a:extLst>
                  <a:ext uri="{FF2B5EF4-FFF2-40B4-BE49-F238E27FC236}">
                    <a16:creationId xmlns:a16="http://schemas.microsoft.com/office/drawing/2014/main" id="{525BFDD7-7DC7-4933-95CA-274FF3A12B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4" name="Freeform 81">
                <a:extLst>
                  <a:ext uri="{FF2B5EF4-FFF2-40B4-BE49-F238E27FC236}">
                    <a16:creationId xmlns:a16="http://schemas.microsoft.com/office/drawing/2014/main" id="{56EAE20D-E363-445F-AAA9-8923C7A41D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5" name="Freeform 61">
                <a:extLst>
                  <a:ext uri="{FF2B5EF4-FFF2-40B4-BE49-F238E27FC236}">
                    <a16:creationId xmlns:a16="http://schemas.microsoft.com/office/drawing/2014/main" id="{63DF7269-8701-4F88-89A3-EA45D9DF59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6" name="Freeform 78">
                <a:extLst>
                  <a:ext uri="{FF2B5EF4-FFF2-40B4-BE49-F238E27FC236}">
                    <a16:creationId xmlns:a16="http://schemas.microsoft.com/office/drawing/2014/main" id="{2DDEEFE7-743E-40D3-AB86-C074CADC93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7" name="Freeform 84">
                <a:extLst>
                  <a:ext uri="{FF2B5EF4-FFF2-40B4-BE49-F238E27FC236}">
                    <a16:creationId xmlns:a16="http://schemas.microsoft.com/office/drawing/2014/main" id="{6DC0260D-7AA3-4733-B3CB-6389FCCABD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8" name="Freeform 87">
                <a:extLst>
                  <a:ext uri="{FF2B5EF4-FFF2-40B4-BE49-F238E27FC236}">
                    <a16:creationId xmlns:a16="http://schemas.microsoft.com/office/drawing/2014/main" id="{E9487A85-3305-4BD8-A4FB-7939820DE3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9" name="Freeform 60">
                <a:extLst>
                  <a:ext uri="{FF2B5EF4-FFF2-40B4-BE49-F238E27FC236}">
                    <a16:creationId xmlns:a16="http://schemas.microsoft.com/office/drawing/2014/main" id="{9A56408A-8D1F-4308-888A-C10250ED40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0" name="Freeform 59">
                <a:extLst>
                  <a:ext uri="{FF2B5EF4-FFF2-40B4-BE49-F238E27FC236}">
                    <a16:creationId xmlns:a16="http://schemas.microsoft.com/office/drawing/2014/main" id="{B8EA7519-3D12-4CBF-9CF9-2DBF5379C4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1" name="Freeform 62">
                <a:extLst>
                  <a:ext uri="{FF2B5EF4-FFF2-40B4-BE49-F238E27FC236}">
                    <a16:creationId xmlns:a16="http://schemas.microsoft.com/office/drawing/2014/main" id="{CBCFA958-AB70-45BC-86FB-95916AC88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2" name="Freeform 65">
                <a:extLst>
                  <a:ext uri="{FF2B5EF4-FFF2-40B4-BE49-F238E27FC236}">
                    <a16:creationId xmlns:a16="http://schemas.microsoft.com/office/drawing/2014/main" id="{EC7CC8AD-3574-4368-9084-30AA269FB7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3" name="Freeform 79">
                <a:extLst>
                  <a:ext uri="{FF2B5EF4-FFF2-40B4-BE49-F238E27FC236}">
                    <a16:creationId xmlns:a16="http://schemas.microsoft.com/office/drawing/2014/main" id="{AAF385D0-C8F4-4D2E-A604-55B0C4A37A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4" name="Freeform 82">
                <a:extLst>
                  <a:ext uri="{FF2B5EF4-FFF2-40B4-BE49-F238E27FC236}">
                    <a16:creationId xmlns:a16="http://schemas.microsoft.com/office/drawing/2014/main" id="{5807D27C-D4CF-4DD8-95BF-BE0E82099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5" name="Freeform 85">
                <a:extLst>
                  <a:ext uri="{FF2B5EF4-FFF2-40B4-BE49-F238E27FC236}">
                    <a16:creationId xmlns:a16="http://schemas.microsoft.com/office/drawing/2014/main" id="{AF358179-B76F-48FB-9D1E-25F2B422B7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6" name="Freeform 88">
                <a:extLst>
                  <a:ext uri="{FF2B5EF4-FFF2-40B4-BE49-F238E27FC236}">
                    <a16:creationId xmlns:a16="http://schemas.microsoft.com/office/drawing/2014/main" id="{4F860F54-6F02-429D-84F9-216C593FDA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117" name="Group 1116">
                <a:extLst>
                  <a:ext uri="{FF2B5EF4-FFF2-40B4-BE49-F238E27FC236}">
                    <a16:creationId xmlns:a16="http://schemas.microsoft.com/office/drawing/2014/main" id="{AF2CD1C6-D2DC-4C27-A7A3-0D6ECCB7B2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118" name="Line 63">
                  <a:extLst>
                    <a:ext uri="{FF2B5EF4-FFF2-40B4-BE49-F238E27FC236}">
                      <a16:creationId xmlns:a16="http://schemas.microsoft.com/office/drawing/2014/main" id="{17251CE3-FBBE-4B37-B229-DF726C4AE56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9" name="Line 66">
                  <a:extLst>
                    <a:ext uri="{FF2B5EF4-FFF2-40B4-BE49-F238E27FC236}">
                      <a16:creationId xmlns:a16="http://schemas.microsoft.com/office/drawing/2014/main" id="{14522961-6FA8-43A3-894B-20435789E3A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0" name="Line 67">
                  <a:extLst>
                    <a:ext uri="{FF2B5EF4-FFF2-40B4-BE49-F238E27FC236}">
                      <a16:creationId xmlns:a16="http://schemas.microsoft.com/office/drawing/2014/main" id="{54230A9C-2E62-416C-A910-A26CB0BB744F}"/>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1" name="Line 80">
                  <a:extLst>
                    <a:ext uri="{FF2B5EF4-FFF2-40B4-BE49-F238E27FC236}">
                      <a16:creationId xmlns:a16="http://schemas.microsoft.com/office/drawing/2014/main" id="{EDC7B8CE-339C-4B31-9A1E-1E6F3F20E51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2" name="Line 83">
                  <a:extLst>
                    <a:ext uri="{FF2B5EF4-FFF2-40B4-BE49-F238E27FC236}">
                      <a16:creationId xmlns:a16="http://schemas.microsoft.com/office/drawing/2014/main" id="{D5900B3C-A349-4C11-8871-F0C656F06A2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3" name="Line 86">
                  <a:extLst>
                    <a:ext uri="{FF2B5EF4-FFF2-40B4-BE49-F238E27FC236}">
                      <a16:creationId xmlns:a16="http://schemas.microsoft.com/office/drawing/2014/main" id="{B836DF39-5332-440E-BD43-94EF14B9F7A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4" name="Line 89">
                  <a:extLst>
                    <a:ext uri="{FF2B5EF4-FFF2-40B4-BE49-F238E27FC236}">
                      <a16:creationId xmlns:a16="http://schemas.microsoft.com/office/drawing/2014/main" id="{25596AFB-7112-451F-A40E-C4D365BC050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85" name="Group 1084">
              <a:extLst>
                <a:ext uri="{FF2B5EF4-FFF2-40B4-BE49-F238E27FC236}">
                  <a16:creationId xmlns:a16="http://schemas.microsoft.com/office/drawing/2014/main" id="{467B87DF-BE21-4275-A328-36294B5E87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095" name="Group 1094">
                <a:extLst>
                  <a:ext uri="{FF2B5EF4-FFF2-40B4-BE49-F238E27FC236}">
                    <a16:creationId xmlns:a16="http://schemas.microsoft.com/office/drawing/2014/main" id="{5DF7768E-3A7E-48EA-AE6B-544137E0171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099" name="Straight Connector 1098">
                  <a:extLst>
                    <a:ext uri="{FF2B5EF4-FFF2-40B4-BE49-F238E27FC236}">
                      <a16:creationId xmlns:a16="http://schemas.microsoft.com/office/drawing/2014/main" id="{0C7E39C2-9BBA-4C6E-B352-FADF72FF84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55FF2688-1869-4A97-A594-AD2F8C720A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101" name="Rectangle 30">
                  <a:extLst>
                    <a:ext uri="{FF2B5EF4-FFF2-40B4-BE49-F238E27FC236}">
                      <a16:creationId xmlns:a16="http://schemas.microsoft.com/office/drawing/2014/main" id="{035F350E-CDEC-47D7-B1F6-BB33F7263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ectangle 30">
                  <a:extLst>
                    <a:ext uri="{FF2B5EF4-FFF2-40B4-BE49-F238E27FC236}">
                      <a16:creationId xmlns:a16="http://schemas.microsoft.com/office/drawing/2014/main" id="{32757671-5219-4448-9D74-96978B78F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6" name="Group 1095">
                <a:extLst>
                  <a:ext uri="{FF2B5EF4-FFF2-40B4-BE49-F238E27FC236}">
                    <a16:creationId xmlns:a16="http://schemas.microsoft.com/office/drawing/2014/main" id="{A62FFE05-1BB5-478B-ACB7-0201D6E0B86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097" name="Freeform: Shape 1096">
                  <a:extLst>
                    <a:ext uri="{FF2B5EF4-FFF2-40B4-BE49-F238E27FC236}">
                      <a16:creationId xmlns:a16="http://schemas.microsoft.com/office/drawing/2014/main" id="{08CF1D90-5BE7-4777-9D00-4B898D6A5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098" name="Freeform: Shape 1097">
                  <a:extLst>
                    <a:ext uri="{FF2B5EF4-FFF2-40B4-BE49-F238E27FC236}">
                      <a16:creationId xmlns:a16="http://schemas.microsoft.com/office/drawing/2014/main" id="{D066325E-CB67-49CD-9A41-2CFD6BCC9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1086" name="Group 1085">
              <a:extLst>
                <a:ext uri="{FF2B5EF4-FFF2-40B4-BE49-F238E27FC236}">
                  <a16:creationId xmlns:a16="http://schemas.microsoft.com/office/drawing/2014/main" id="{7405EB12-3265-4FD8-AE15-B453CFF0849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87" name="Group 1086">
                <a:extLst>
                  <a:ext uri="{FF2B5EF4-FFF2-40B4-BE49-F238E27FC236}">
                    <a16:creationId xmlns:a16="http://schemas.microsoft.com/office/drawing/2014/main" id="{BCD1DA60-1F78-4286-AD75-48457E4E42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092" name="Freeform 68">
                  <a:extLst>
                    <a:ext uri="{FF2B5EF4-FFF2-40B4-BE49-F238E27FC236}">
                      <a16:creationId xmlns:a16="http://schemas.microsoft.com/office/drawing/2014/main" id="{F2434CC9-D9BE-4CC5-A618-AC659C5CBD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93" name="Freeform 69">
                  <a:extLst>
                    <a:ext uri="{FF2B5EF4-FFF2-40B4-BE49-F238E27FC236}">
                      <a16:creationId xmlns:a16="http://schemas.microsoft.com/office/drawing/2014/main" id="{B9A88CD6-DA9C-42B2-A37B-5A0E1BED75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94" name="Line 70">
                  <a:extLst>
                    <a:ext uri="{FF2B5EF4-FFF2-40B4-BE49-F238E27FC236}">
                      <a16:creationId xmlns:a16="http://schemas.microsoft.com/office/drawing/2014/main" id="{4A018333-A419-44AE-9CF5-57D5319073CF}"/>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88" name="Group 1087">
                <a:extLst>
                  <a:ext uri="{FF2B5EF4-FFF2-40B4-BE49-F238E27FC236}">
                    <a16:creationId xmlns:a16="http://schemas.microsoft.com/office/drawing/2014/main" id="{4C9BB730-80E2-4F3A-882B-7ED9186ABD9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089" name="Freeform 68">
                  <a:extLst>
                    <a:ext uri="{FF2B5EF4-FFF2-40B4-BE49-F238E27FC236}">
                      <a16:creationId xmlns:a16="http://schemas.microsoft.com/office/drawing/2014/main" id="{D48E4E69-835A-40C7-A548-8947A81DC1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90" name="Freeform 69">
                  <a:extLst>
                    <a:ext uri="{FF2B5EF4-FFF2-40B4-BE49-F238E27FC236}">
                      <a16:creationId xmlns:a16="http://schemas.microsoft.com/office/drawing/2014/main" id="{E4F80DAC-11B8-4A6F-9CAA-8C62C6A2E6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91" name="Line 70">
                  <a:extLst>
                    <a:ext uri="{FF2B5EF4-FFF2-40B4-BE49-F238E27FC236}">
                      <a16:creationId xmlns:a16="http://schemas.microsoft.com/office/drawing/2014/main" id="{FF491AF2-6D67-4650-B34C-5BB5F112840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241874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5A52-EB72-8381-9004-15EFA08A1549}"/>
              </a:ext>
            </a:extLst>
          </p:cNvPr>
          <p:cNvSpPr>
            <a:spLocks noGrp="1"/>
          </p:cNvSpPr>
          <p:nvPr>
            <p:ph type="title"/>
          </p:nvPr>
        </p:nvSpPr>
        <p:spPr>
          <a:xfrm>
            <a:off x="3890507" y="395289"/>
            <a:ext cx="7687131" cy="1189806"/>
          </a:xfrm>
        </p:spPr>
        <p:txBody>
          <a:bodyPr/>
          <a:lstStyle/>
          <a:p>
            <a:pPr algn="ctr"/>
            <a:r>
              <a:rPr lang="en-US" dirty="0"/>
              <a:t>Humility </a:t>
            </a:r>
          </a:p>
        </p:txBody>
      </p:sp>
      <p:sp>
        <p:nvSpPr>
          <p:cNvPr id="4" name="Content Placeholder 3">
            <a:extLst>
              <a:ext uri="{FF2B5EF4-FFF2-40B4-BE49-F238E27FC236}">
                <a16:creationId xmlns:a16="http://schemas.microsoft.com/office/drawing/2014/main" id="{4F5F9818-7589-51E7-9F61-CDE1B7A6B271}"/>
              </a:ext>
            </a:extLst>
          </p:cNvPr>
          <p:cNvSpPr>
            <a:spLocks noGrp="1"/>
          </p:cNvSpPr>
          <p:nvPr>
            <p:ph sz="half" idx="13"/>
          </p:nvPr>
        </p:nvSpPr>
        <p:spPr>
          <a:xfrm>
            <a:off x="3761772" y="1997075"/>
            <a:ext cx="7911116" cy="4232275"/>
          </a:xfrm>
        </p:spPr>
        <p:txBody>
          <a:bodyPr>
            <a:normAutofit/>
          </a:bodyPr>
          <a:lstStyle/>
          <a:p>
            <a:pPr algn="ctr"/>
            <a:r>
              <a:rPr lang="en-US" sz="3600" dirty="0"/>
              <a:t>Humility: a modest or low view of one’s importance</a:t>
            </a:r>
          </a:p>
          <a:p>
            <a:endParaRPr lang="en-US" dirty="0"/>
          </a:p>
        </p:txBody>
      </p:sp>
    </p:spTree>
    <p:extLst>
      <p:ext uri="{BB962C8B-B14F-4D97-AF65-F5344CB8AC3E}">
        <p14:creationId xmlns:p14="http://schemas.microsoft.com/office/powerpoint/2010/main" val="328461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5A52-EB72-8381-9004-15EFA08A1549}"/>
              </a:ext>
            </a:extLst>
          </p:cNvPr>
          <p:cNvSpPr>
            <a:spLocks noGrp="1"/>
          </p:cNvSpPr>
          <p:nvPr>
            <p:ph type="title"/>
          </p:nvPr>
        </p:nvSpPr>
        <p:spPr>
          <a:xfrm>
            <a:off x="3890507" y="395289"/>
            <a:ext cx="7687131" cy="669582"/>
          </a:xfrm>
        </p:spPr>
        <p:txBody>
          <a:bodyPr/>
          <a:lstStyle/>
          <a:p>
            <a:pPr algn="ctr"/>
            <a:r>
              <a:rPr lang="en-US" dirty="0"/>
              <a:t>C.S. Lewis Mere Christianity</a:t>
            </a:r>
          </a:p>
        </p:txBody>
      </p:sp>
      <p:sp>
        <p:nvSpPr>
          <p:cNvPr id="4" name="Content Placeholder 3">
            <a:extLst>
              <a:ext uri="{FF2B5EF4-FFF2-40B4-BE49-F238E27FC236}">
                <a16:creationId xmlns:a16="http://schemas.microsoft.com/office/drawing/2014/main" id="{4F5F9818-7589-51E7-9F61-CDE1B7A6B271}"/>
              </a:ext>
            </a:extLst>
          </p:cNvPr>
          <p:cNvSpPr>
            <a:spLocks noGrp="1"/>
          </p:cNvSpPr>
          <p:nvPr>
            <p:ph sz="half" idx="13"/>
          </p:nvPr>
        </p:nvSpPr>
        <p:spPr>
          <a:xfrm>
            <a:off x="3761772" y="1064871"/>
            <a:ext cx="7911116" cy="5164479"/>
          </a:xfrm>
        </p:spPr>
        <p:txBody>
          <a:bodyPr>
            <a:noAutofit/>
          </a:bodyPr>
          <a:lstStyle/>
          <a:p>
            <a:r>
              <a:rPr lang="en-US" sz="2500" dirty="0"/>
              <a:t>“Do not imagine if you meet a really humble man he will be what most people call ‘humble’ nowadays: …Probably all you will think about him is that he seemed a cheerful, intelligent chap who </a:t>
            </a:r>
            <a:r>
              <a:rPr lang="en-US" sz="2500" b="1" dirty="0"/>
              <a:t>took a real interest in what you said to him</a:t>
            </a:r>
            <a:r>
              <a:rPr lang="en-US" sz="2500" dirty="0"/>
              <a:t>. If you do dislike him it will be because you feel a little envious of anyone who seems to enjoy life so easily. He will not be thinking about humility: he will not be thinking about himself at all.”</a:t>
            </a:r>
          </a:p>
        </p:txBody>
      </p:sp>
    </p:spTree>
    <p:extLst>
      <p:ext uri="{BB962C8B-B14F-4D97-AF65-F5344CB8AC3E}">
        <p14:creationId xmlns:p14="http://schemas.microsoft.com/office/powerpoint/2010/main" val="3559784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5A52-EB72-8381-9004-15EFA08A1549}"/>
              </a:ext>
            </a:extLst>
          </p:cNvPr>
          <p:cNvSpPr>
            <a:spLocks noGrp="1"/>
          </p:cNvSpPr>
          <p:nvPr>
            <p:ph type="title"/>
          </p:nvPr>
        </p:nvSpPr>
        <p:spPr>
          <a:xfrm>
            <a:off x="3890507" y="395289"/>
            <a:ext cx="7687131" cy="669582"/>
          </a:xfrm>
        </p:spPr>
        <p:txBody>
          <a:bodyPr/>
          <a:lstStyle/>
          <a:p>
            <a:pPr algn="ctr"/>
            <a:r>
              <a:rPr lang="en-US" dirty="0"/>
              <a:t>C.S. Lewis Mere Christianity</a:t>
            </a:r>
          </a:p>
        </p:txBody>
      </p:sp>
      <p:sp>
        <p:nvSpPr>
          <p:cNvPr id="4" name="Content Placeholder 3">
            <a:extLst>
              <a:ext uri="{FF2B5EF4-FFF2-40B4-BE49-F238E27FC236}">
                <a16:creationId xmlns:a16="http://schemas.microsoft.com/office/drawing/2014/main" id="{4F5F9818-7589-51E7-9F61-CDE1B7A6B271}"/>
              </a:ext>
            </a:extLst>
          </p:cNvPr>
          <p:cNvSpPr>
            <a:spLocks noGrp="1"/>
          </p:cNvSpPr>
          <p:nvPr>
            <p:ph sz="half" idx="13"/>
          </p:nvPr>
        </p:nvSpPr>
        <p:spPr>
          <a:xfrm>
            <a:off x="3761772" y="1064871"/>
            <a:ext cx="7911116" cy="5164479"/>
          </a:xfrm>
        </p:spPr>
        <p:txBody>
          <a:bodyPr>
            <a:noAutofit/>
          </a:bodyPr>
          <a:lstStyle/>
          <a:p>
            <a:r>
              <a:rPr lang="en-US" sz="2800" dirty="0"/>
              <a:t>“If anyone would like to acquire humility, I can, I think, tell him the first step. The first step is to realize that one is proud. And a biggish step, too. At least, nothing whatever can be done before it. If you think you are not conceited, it means you are very conceited indeed.” </a:t>
            </a:r>
          </a:p>
          <a:p>
            <a:endParaRPr lang="en-US" sz="2500" dirty="0"/>
          </a:p>
        </p:txBody>
      </p:sp>
    </p:spTree>
    <p:extLst>
      <p:ext uri="{BB962C8B-B14F-4D97-AF65-F5344CB8AC3E}">
        <p14:creationId xmlns:p14="http://schemas.microsoft.com/office/powerpoint/2010/main" val="8313454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tebook Paper Template">
            <a:extLst>
              <a:ext uri="{FF2B5EF4-FFF2-40B4-BE49-F238E27FC236}">
                <a16:creationId xmlns:a16="http://schemas.microsoft.com/office/drawing/2014/main" id="{2EEC1781-DFB8-52BB-67B7-BDD1C4C27928}"/>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1441611" y="603842"/>
            <a:ext cx="6928162" cy="5820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AB781D-D116-F707-AB7D-4801C27E0391}"/>
              </a:ext>
            </a:extLst>
          </p:cNvPr>
          <p:cNvSpPr txBox="1"/>
          <p:nvPr/>
        </p:nvSpPr>
        <p:spPr>
          <a:xfrm>
            <a:off x="2417312" y="1306439"/>
            <a:ext cx="6273210" cy="369332"/>
          </a:xfrm>
          <a:prstGeom prst="rect">
            <a:avLst/>
          </a:prstGeom>
          <a:noFill/>
        </p:spPr>
        <p:txBody>
          <a:bodyPr wrap="square" rtlCol="0">
            <a:spAutoFit/>
          </a:bodyPr>
          <a:lstStyle/>
          <a:p>
            <a:r>
              <a:rPr lang="en-US" dirty="0"/>
              <a:t>Based on C.S. Lewis’ view of humility/conceit, I need to</a:t>
            </a:r>
          </a:p>
        </p:txBody>
      </p:sp>
      <p:sp>
        <p:nvSpPr>
          <p:cNvPr id="14" name="TextBox 13">
            <a:extLst>
              <a:ext uri="{FF2B5EF4-FFF2-40B4-BE49-F238E27FC236}">
                <a16:creationId xmlns:a16="http://schemas.microsoft.com/office/drawing/2014/main" id="{BF0F6234-DB1B-9201-8876-7EAE01380C35}"/>
              </a:ext>
            </a:extLst>
          </p:cNvPr>
          <p:cNvSpPr txBox="1"/>
          <p:nvPr/>
        </p:nvSpPr>
        <p:spPr>
          <a:xfrm>
            <a:off x="2509909" y="1585732"/>
            <a:ext cx="3774680" cy="369332"/>
          </a:xfrm>
          <a:prstGeom prst="rect">
            <a:avLst/>
          </a:prstGeom>
          <a:noFill/>
        </p:spPr>
        <p:txBody>
          <a:bodyPr wrap="square" rtlCol="0">
            <a:spAutoFit/>
          </a:bodyPr>
          <a:lstStyle/>
          <a:p>
            <a:r>
              <a:rPr lang="en-US" dirty="0"/>
              <a:t>work on…</a:t>
            </a:r>
          </a:p>
        </p:txBody>
      </p:sp>
    </p:spTree>
    <p:extLst>
      <p:ext uri="{BB962C8B-B14F-4D97-AF65-F5344CB8AC3E}">
        <p14:creationId xmlns:p14="http://schemas.microsoft.com/office/powerpoint/2010/main" val="1424972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5A52-EB72-8381-9004-15EFA08A1549}"/>
              </a:ext>
            </a:extLst>
          </p:cNvPr>
          <p:cNvSpPr>
            <a:spLocks noGrp="1"/>
          </p:cNvSpPr>
          <p:nvPr>
            <p:ph type="title"/>
          </p:nvPr>
        </p:nvSpPr>
        <p:spPr>
          <a:xfrm>
            <a:off x="3890507" y="395289"/>
            <a:ext cx="7687131" cy="669582"/>
          </a:xfrm>
        </p:spPr>
        <p:txBody>
          <a:bodyPr/>
          <a:lstStyle/>
          <a:p>
            <a:pPr algn="ctr"/>
            <a:r>
              <a:rPr lang="en-US" dirty="0"/>
              <a:t>C.S. Lewis Mere Christianity</a:t>
            </a:r>
          </a:p>
        </p:txBody>
      </p:sp>
      <p:sp>
        <p:nvSpPr>
          <p:cNvPr id="4" name="Content Placeholder 3">
            <a:extLst>
              <a:ext uri="{FF2B5EF4-FFF2-40B4-BE49-F238E27FC236}">
                <a16:creationId xmlns:a16="http://schemas.microsoft.com/office/drawing/2014/main" id="{4F5F9818-7589-51E7-9F61-CDE1B7A6B271}"/>
              </a:ext>
            </a:extLst>
          </p:cNvPr>
          <p:cNvSpPr>
            <a:spLocks noGrp="1"/>
          </p:cNvSpPr>
          <p:nvPr>
            <p:ph sz="half" idx="13"/>
          </p:nvPr>
        </p:nvSpPr>
        <p:spPr>
          <a:xfrm>
            <a:off x="3761772" y="1064871"/>
            <a:ext cx="7911116" cy="5164479"/>
          </a:xfrm>
        </p:spPr>
        <p:txBody>
          <a:bodyPr>
            <a:noAutofit/>
          </a:bodyPr>
          <a:lstStyle/>
          <a:p>
            <a:r>
              <a:rPr lang="en-US" sz="2800" dirty="0"/>
              <a:t>-Do I have a genuine concern for others?</a:t>
            </a:r>
          </a:p>
          <a:p>
            <a:r>
              <a:rPr lang="en-US" sz="2800" dirty="0"/>
              <a:t>-Try not to think about yourself at all</a:t>
            </a:r>
          </a:p>
          <a:p>
            <a:r>
              <a:rPr lang="en-US" sz="2800" dirty="0"/>
              <a:t>-I am proud </a:t>
            </a:r>
          </a:p>
          <a:p>
            <a:r>
              <a:rPr lang="en-US" sz="2800" dirty="0"/>
              <a:t>-This leads to repentance</a:t>
            </a:r>
          </a:p>
          <a:p>
            <a:r>
              <a:rPr lang="en-US" sz="2800" dirty="0"/>
              <a:t>-asking God to help you be less proud</a:t>
            </a:r>
          </a:p>
          <a:p>
            <a:endParaRPr lang="en-US" sz="2500" dirty="0"/>
          </a:p>
        </p:txBody>
      </p:sp>
    </p:spTree>
    <p:extLst>
      <p:ext uri="{BB962C8B-B14F-4D97-AF65-F5344CB8AC3E}">
        <p14:creationId xmlns:p14="http://schemas.microsoft.com/office/powerpoint/2010/main" val="401091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6D2D76E3-BBAC-4D3C-9314-D3076FA90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8" name="Group 1037">
            <a:extLst>
              <a:ext uri="{FF2B5EF4-FFF2-40B4-BE49-F238E27FC236}">
                <a16:creationId xmlns:a16="http://schemas.microsoft.com/office/drawing/2014/main" id="{75C945D9-C3DE-4D90-9F29-7BE223AAF1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1039" name="Group 1038">
              <a:extLst>
                <a:ext uri="{FF2B5EF4-FFF2-40B4-BE49-F238E27FC236}">
                  <a16:creationId xmlns:a16="http://schemas.microsoft.com/office/drawing/2014/main" id="{08D338B3-6DA4-45F7-91E3-7D8C28D0B26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1058" name="Freeform 64">
                <a:extLst>
                  <a:ext uri="{FF2B5EF4-FFF2-40B4-BE49-F238E27FC236}">
                    <a16:creationId xmlns:a16="http://schemas.microsoft.com/office/drawing/2014/main" id="{6185FD3E-487C-45A4-AD94-24F4F7BACD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59" name="Freeform 81">
                <a:extLst>
                  <a:ext uri="{FF2B5EF4-FFF2-40B4-BE49-F238E27FC236}">
                    <a16:creationId xmlns:a16="http://schemas.microsoft.com/office/drawing/2014/main" id="{DABEF2EB-1FA6-476D-ADEC-ACC991D1EE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0" name="Freeform 61">
                <a:extLst>
                  <a:ext uri="{FF2B5EF4-FFF2-40B4-BE49-F238E27FC236}">
                    <a16:creationId xmlns:a16="http://schemas.microsoft.com/office/drawing/2014/main" id="{702C2E5D-FD1A-49AB-9CF7-7F656660A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1" name="Freeform 78">
                <a:extLst>
                  <a:ext uri="{FF2B5EF4-FFF2-40B4-BE49-F238E27FC236}">
                    <a16:creationId xmlns:a16="http://schemas.microsoft.com/office/drawing/2014/main" id="{FE338B6A-36C1-4245-B24F-94D4DE5F7C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2" name="Freeform 84">
                <a:extLst>
                  <a:ext uri="{FF2B5EF4-FFF2-40B4-BE49-F238E27FC236}">
                    <a16:creationId xmlns:a16="http://schemas.microsoft.com/office/drawing/2014/main" id="{6CDA6293-4165-4383-9C97-2A66792280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3" name="Freeform 87">
                <a:extLst>
                  <a:ext uri="{FF2B5EF4-FFF2-40B4-BE49-F238E27FC236}">
                    <a16:creationId xmlns:a16="http://schemas.microsoft.com/office/drawing/2014/main" id="{CACA95C4-6FB3-44B0-981E-06BBAE8F02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4" name="Freeform 60">
                <a:extLst>
                  <a:ext uri="{FF2B5EF4-FFF2-40B4-BE49-F238E27FC236}">
                    <a16:creationId xmlns:a16="http://schemas.microsoft.com/office/drawing/2014/main" id="{87433F39-33A6-4FCE-9B83-3D9A47A7C5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5" name="Freeform 59">
                <a:extLst>
                  <a:ext uri="{FF2B5EF4-FFF2-40B4-BE49-F238E27FC236}">
                    <a16:creationId xmlns:a16="http://schemas.microsoft.com/office/drawing/2014/main" id="{09C092FC-35CB-41D8-8B13-9A238EE30C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6" name="Freeform 62">
                <a:extLst>
                  <a:ext uri="{FF2B5EF4-FFF2-40B4-BE49-F238E27FC236}">
                    <a16:creationId xmlns:a16="http://schemas.microsoft.com/office/drawing/2014/main" id="{A0DF137B-3079-4986-913B-939546E64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67" name="Freeform 65">
                <a:extLst>
                  <a:ext uri="{FF2B5EF4-FFF2-40B4-BE49-F238E27FC236}">
                    <a16:creationId xmlns:a16="http://schemas.microsoft.com/office/drawing/2014/main" id="{D660B18D-F0F5-419B-B3F1-B039757C9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8" name="Freeform 79">
                <a:extLst>
                  <a:ext uri="{FF2B5EF4-FFF2-40B4-BE49-F238E27FC236}">
                    <a16:creationId xmlns:a16="http://schemas.microsoft.com/office/drawing/2014/main" id="{80FAC823-69BF-42B9-BA6A-E365E721EB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69" name="Freeform 82">
                <a:extLst>
                  <a:ext uri="{FF2B5EF4-FFF2-40B4-BE49-F238E27FC236}">
                    <a16:creationId xmlns:a16="http://schemas.microsoft.com/office/drawing/2014/main" id="{5B5DFB3A-61ED-4206-9B53-3E8A8CE9FF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70" name="Freeform 85">
                <a:extLst>
                  <a:ext uri="{FF2B5EF4-FFF2-40B4-BE49-F238E27FC236}">
                    <a16:creationId xmlns:a16="http://schemas.microsoft.com/office/drawing/2014/main" id="{C72D0A40-CAB7-45AB-B832-628D138C69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71" name="Freeform 88">
                <a:extLst>
                  <a:ext uri="{FF2B5EF4-FFF2-40B4-BE49-F238E27FC236}">
                    <a16:creationId xmlns:a16="http://schemas.microsoft.com/office/drawing/2014/main" id="{A1757DD3-2A1D-4CED-A678-ECE520A1B4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072" name="Group 1071">
                <a:extLst>
                  <a:ext uri="{FF2B5EF4-FFF2-40B4-BE49-F238E27FC236}">
                    <a16:creationId xmlns:a16="http://schemas.microsoft.com/office/drawing/2014/main" id="{42918845-1F95-46C2-8F59-32EB33C4A36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073" name="Line 63">
                  <a:extLst>
                    <a:ext uri="{FF2B5EF4-FFF2-40B4-BE49-F238E27FC236}">
                      <a16:creationId xmlns:a16="http://schemas.microsoft.com/office/drawing/2014/main" id="{E7391FC0-5104-4751-BB86-0D12BFFBE32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4" name="Line 66">
                  <a:extLst>
                    <a:ext uri="{FF2B5EF4-FFF2-40B4-BE49-F238E27FC236}">
                      <a16:creationId xmlns:a16="http://schemas.microsoft.com/office/drawing/2014/main" id="{094BBC13-5B24-4DFD-A5AD-892345304C5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5" name="Line 67">
                  <a:extLst>
                    <a:ext uri="{FF2B5EF4-FFF2-40B4-BE49-F238E27FC236}">
                      <a16:creationId xmlns:a16="http://schemas.microsoft.com/office/drawing/2014/main" id="{5D6BCBF6-E4C8-49C4-BCE6-A57F7EB6CAC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6" name="Line 80">
                  <a:extLst>
                    <a:ext uri="{FF2B5EF4-FFF2-40B4-BE49-F238E27FC236}">
                      <a16:creationId xmlns:a16="http://schemas.microsoft.com/office/drawing/2014/main" id="{4A5F536F-42F0-4F01-9893-075DD5BCCE7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7" name="Line 83">
                  <a:extLst>
                    <a:ext uri="{FF2B5EF4-FFF2-40B4-BE49-F238E27FC236}">
                      <a16:creationId xmlns:a16="http://schemas.microsoft.com/office/drawing/2014/main" id="{60BE5073-8B4E-47B4-AC5B-31D8FD99D2C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8" name="Line 86">
                  <a:extLst>
                    <a:ext uri="{FF2B5EF4-FFF2-40B4-BE49-F238E27FC236}">
                      <a16:creationId xmlns:a16="http://schemas.microsoft.com/office/drawing/2014/main" id="{B210067F-EA9E-4248-B2D2-39D656B3AF6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9" name="Line 89">
                  <a:extLst>
                    <a:ext uri="{FF2B5EF4-FFF2-40B4-BE49-F238E27FC236}">
                      <a16:creationId xmlns:a16="http://schemas.microsoft.com/office/drawing/2014/main" id="{B5121029-6739-4142-9E53-48DCA4F8BDC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40" name="Group 1039">
              <a:extLst>
                <a:ext uri="{FF2B5EF4-FFF2-40B4-BE49-F238E27FC236}">
                  <a16:creationId xmlns:a16="http://schemas.microsoft.com/office/drawing/2014/main" id="{B6776FFF-7CFE-4739-9104-473DA3681A0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050" name="Group 1049">
                <a:extLst>
                  <a:ext uri="{FF2B5EF4-FFF2-40B4-BE49-F238E27FC236}">
                    <a16:creationId xmlns:a16="http://schemas.microsoft.com/office/drawing/2014/main" id="{739C6C41-5DF4-4A11-89B7-BAB3F63B581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054" name="Straight Connector 1053">
                  <a:extLst>
                    <a:ext uri="{FF2B5EF4-FFF2-40B4-BE49-F238E27FC236}">
                      <a16:creationId xmlns:a16="http://schemas.microsoft.com/office/drawing/2014/main" id="{A6F0F36F-7ABB-4F4C-9CC5-443B1936F4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4F2DB5F0-FD30-4907-86AB-7DA7CA3E31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6" name="Rectangle 30">
                  <a:extLst>
                    <a:ext uri="{FF2B5EF4-FFF2-40B4-BE49-F238E27FC236}">
                      <a16:creationId xmlns:a16="http://schemas.microsoft.com/office/drawing/2014/main" id="{0A419F00-E825-4E5E-92EA-DDF22BB2F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30">
                  <a:extLst>
                    <a:ext uri="{FF2B5EF4-FFF2-40B4-BE49-F238E27FC236}">
                      <a16:creationId xmlns:a16="http://schemas.microsoft.com/office/drawing/2014/main" id="{D7C5E6F1-BF29-4F80-A5F4-81345C2901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1" name="Group 1050">
                <a:extLst>
                  <a:ext uri="{FF2B5EF4-FFF2-40B4-BE49-F238E27FC236}">
                    <a16:creationId xmlns:a16="http://schemas.microsoft.com/office/drawing/2014/main" id="{72CEDE34-3360-4BFF-8F28-053990E691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052" name="Freeform: Shape 1051">
                  <a:extLst>
                    <a:ext uri="{FF2B5EF4-FFF2-40B4-BE49-F238E27FC236}">
                      <a16:creationId xmlns:a16="http://schemas.microsoft.com/office/drawing/2014/main" id="{898E96F4-030D-444B-B62F-0DA028337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053" name="Freeform: Shape 1052">
                  <a:extLst>
                    <a:ext uri="{FF2B5EF4-FFF2-40B4-BE49-F238E27FC236}">
                      <a16:creationId xmlns:a16="http://schemas.microsoft.com/office/drawing/2014/main" id="{A5D902ED-F254-4B06-9B62-AF188FF41A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1041" name="Group 1040">
              <a:extLst>
                <a:ext uri="{FF2B5EF4-FFF2-40B4-BE49-F238E27FC236}">
                  <a16:creationId xmlns:a16="http://schemas.microsoft.com/office/drawing/2014/main" id="{DEBB14B7-5333-4EA3-A883-B3D949DA56E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42" name="Group 1041">
                <a:extLst>
                  <a:ext uri="{FF2B5EF4-FFF2-40B4-BE49-F238E27FC236}">
                    <a16:creationId xmlns:a16="http://schemas.microsoft.com/office/drawing/2014/main" id="{1F2F0B6D-3339-445E-AE6F-EA80BB952C5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047" name="Freeform 68">
                  <a:extLst>
                    <a:ext uri="{FF2B5EF4-FFF2-40B4-BE49-F238E27FC236}">
                      <a16:creationId xmlns:a16="http://schemas.microsoft.com/office/drawing/2014/main" id="{1FD745BE-AAE8-4FD8-B107-4730C82F8C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48" name="Freeform 69">
                  <a:extLst>
                    <a:ext uri="{FF2B5EF4-FFF2-40B4-BE49-F238E27FC236}">
                      <a16:creationId xmlns:a16="http://schemas.microsoft.com/office/drawing/2014/main" id="{55D7086E-72EA-4FBD-8B82-D3ECF7D513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49" name="Line 70">
                  <a:extLst>
                    <a:ext uri="{FF2B5EF4-FFF2-40B4-BE49-F238E27FC236}">
                      <a16:creationId xmlns:a16="http://schemas.microsoft.com/office/drawing/2014/main" id="{246D59ED-9B4E-4F44-B189-00E3B8D72DC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43" name="Group 1042">
                <a:extLst>
                  <a:ext uri="{FF2B5EF4-FFF2-40B4-BE49-F238E27FC236}">
                    <a16:creationId xmlns:a16="http://schemas.microsoft.com/office/drawing/2014/main" id="{B726404C-494E-4C74-9581-BE06BE0D27C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044" name="Freeform 68">
                  <a:extLst>
                    <a:ext uri="{FF2B5EF4-FFF2-40B4-BE49-F238E27FC236}">
                      <a16:creationId xmlns:a16="http://schemas.microsoft.com/office/drawing/2014/main" id="{C61F0CD3-7875-46CD-A844-0B022BEF27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45" name="Freeform 69">
                  <a:extLst>
                    <a:ext uri="{FF2B5EF4-FFF2-40B4-BE49-F238E27FC236}">
                      <a16:creationId xmlns:a16="http://schemas.microsoft.com/office/drawing/2014/main" id="{D83F2F78-08A8-49BE-AF85-1C3DD28602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46" name="Line 70">
                  <a:extLst>
                    <a:ext uri="{FF2B5EF4-FFF2-40B4-BE49-F238E27FC236}">
                      <a16:creationId xmlns:a16="http://schemas.microsoft.com/office/drawing/2014/main" id="{93069262-0DE6-4BA7-9773-656AF1E6CFD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cxnSp>
        <p:nvCxnSpPr>
          <p:cNvPr id="1081" name="Straight Connector 1080">
            <a:extLst>
              <a:ext uri="{FF2B5EF4-FFF2-40B4-BE49-F238E27FC236}">
                <a16:creationId xmlns:a16="http://schemas.microsoft.com/office/drawing/2014/main" id="{22725E2D-27B9-4A2E-B161-230C61B080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9E4080-D9CE-A000-2485-195C75C14D2D}"/>
              </a:ext>
            </a:extLst>
          </p:cNvPr>
          <p:cNvSpPr>
            <a:spLocks noGrp="1"/>
          </p:cNvSpPr>
          <p:nvPr>
            <p:ph idx="1"/>
          </p:nvPr>
        </p:nvSpPr>
        <p:spPr>
          <a:xfrm>
            <a:off x="3518609" y="362754"/>
            <a:ext cx="5043402" cy="6383486"/>
          </a:xfrm>
        </p:spPr>
        <p:txBody>
          <a:bodyPr>
            <a:normAutofit/>
          </a:bodyPr>
          <a:lstStyle/>
          <a:p>
            <a:pPr algn="ctr"/>
            <a:r>
              <a:rPr lang="en-US" sz="3600" dirty="0"/>
              <a:t>“Do nothing out of selfish ambition or vain conceit, but in humility </a:t>
            </a:r>
            <a:r>
              <a:rPr lang="en-US" sz="3600" b="1" dirty="0"/>
              <a:t>consider others better than yourselves</a:t>
            </a:r>
            <a:r>
              <a:rPr lang="en-US" sz="3600" dirty="0"/>
              <a:t>.”  Philippians 2:3</a:t>
            </a:r>
          </a:p>
        </p:txBody>
      </p:sp>
      <p:grpSp>
        <p:nvGrpSpPr>
          <p:cNvPr id="1083" name="Group 1082">
            <a:extLst>
              <a:ext uri="{FF2B5EF4-FFF2-40B4-BE49-F238E27FC236}">
                <a16:creationId xmlns:a16="http://schemas.microsoft.com/office/drawing/2014/main" id="{55C23123-3C5C-4A8B-AD1C-138D7B73D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1084" name="Group 1083">
              <a:extLst>
                <a:ext uri="{FF2B5EF4-FFF2-40B4-BE49-F238E27FC236}">
                  <a16:creationId xmlns:a16="http://schemas.microsoft.com/office/drawing/2014/main" id="{ADC1AC98-A945-45DC-A533-43311AB5AF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1103" name="Freeform 64">
                <a:extLst>
                  <a:ext uri="{FF2B5EF4-FFF2-40B4-BE49-F238E27FC236}">
                    <a16:creationId xmlns:a16="http://schemas.microsoft.com/office/drawing/2014/main" id="{525BFDD7-7DC7-4933-95CA-274FF3A12B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4" name="Freeform 81">
                <a:extLst>
                  <a:ext uri="{FF2B5EF4-FFF2-40B4-BE49-F238E27FC236}">
                    <a16:creationId xmlns:a16="http://schemas.microsoft.com/office/drawing/2014/main" id="{56EAE20D-E363-445F-AAA9-8923C7A41D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5" name="Freeform 61">
                <a:extLst>
                  <a:ext uri="{FF2B5EF4-FFF2-40B4-BE49-F238E27FC236}">
                    <a16:creationId xmlns:a16="http://schemas.microsoft.com/office/drawing/2014/main" id="{63DF7269-8701-4F88-89A3-EA45D9DF59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6" name="Freeform 78">
                <a:extLst>
                  <a:ext uri="{FF2B5EF4-FFF2-40B4-BE49-F238E27FC236}">
                    <a16:creationId xmlns:a16="http://schemas.microsoft.com/office/drawing/2014/main" id="{2DDEEFE7-743E-40D3-AB86-C074CADC93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7" name="Freeform 84">
                <a:extLst>
                  <a:ext uri="{FF2B5EF4-FFF2-40B4-BE49-F238E27FC236}">
                    <a16:creationId xmlns:a16="http://schemas.microsoft.com/office/drawing/2014/main" id="{6DC0260D-7AA3-4733-B3CB-6389FCCABD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8" name="Freeform 87">
                <a:extLst>
                  <a:ext uri="{FF2B5EF4-FFF2-40B4-BE49-F238E27FC236}">
                    <a16:creationId xmlns:a16="http://schemas.microsoft.com/office/drawing/2014/main" id="{E9487A85-3305-4BD8-A4FB-7939820DE3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09" name="Freeform 60">
                <a:extLst>
                  <a:ext uri="{FF2B5EF4-FFF2-40B4-BE49-F238E27FC236}">
                    <a16:creationId xmlns:a16="http://schemas.microsoft.com/office/drawing/2014/main" id="{9A56408A-8D1F-4308-888A-C10250ED40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0" name="Freeform 59">
                <a:extLst>
                  <a:ext uri="{FF2B5EF4-FFF2-40B4-BE49-F238E27FC236}">
                    <a16:creationId xmlns:a16="http://schemas.microsoft.com/office/drawing/2014/main" id="{B8EA7519-3D12-4CBF-9CF9-2DBF5379C4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1" name="Freeform 62">
                <a:extLst>
                  <a:ext uri="{FF2B5EF4-FFF2-40B4-BE49-F238E27FC236}">
                    <a16:creationId xmlns:a16="http://schemas.microsoft.com/office/drawing/2014/main" id="{CBCFA958-AB70-45BC-86FB-95916AC88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112" name="Freeform 65">
                <a:extLst>
                  <a:ext uri="{FF2B5EF4-FFF2-40B4-BE49-F238E27FC236}">
                    <a16:creationId xmlns:a16="http://schemas.microsoft.com/office/drawing/2014/main" id="{EC7CC8AD-3574-4368-9084-30AA269FB7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3" name="Freeform 79">
                <a:extLst>
                  <a:ext uri="{FF2B5EF4-FFF2-40B4-BE49-F238E27FC236}">
                    <a16:creationId xmlns:a16="http://schemas.microsoft.com/office/drawing/2014/main" id="{AAF385D0-C8F4-4D2E-A604-55B0C4A37A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4" name="Freeform 82">
                <a:extLst>
                  <a:ext uri="{FF2B5EF4-FFF2-40B4-BE49-F238E27FC236}">
                    <a16:creationId xmlns:a16="http://schemas.microsoft.com/office/drawing/2014/main" id="{5807D27C-D4CF-4DD8-95BF-BE0E82099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5" name="Freeform 85">
                <a:extLst>
                  <a:ext uri="{FF2B5EF4-FFF2-40B4-BE49-F238E27FC236}">
                    <a16:creationId xmlns:a16="http://schemas.microsoft.com/office/drawing/2014/main" id="{AF358179-B76F-48FB-9D1E-25F2B422B7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16" name="Freeform 88">
                <a:extLst>
                  <a:ext uri="{FF2B5EF4-FFF2-40B4-BE49-F238E27FC236}">
                    <a16:creationId xmlns:a16="http://schemas.microsoft.com/office/drawing/2014/main" id="{4F860F54-6F02-429D-84F9-216C593FDA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117" name="Group 1116">
                <a:extLst>
                  <a:ext uri="{FF2B5EF4-FFF2-40B4-BE49-F238E27FC236}">
                    <a16:creationId xmlns:a16="http://schemas.microsoft.com/office/drawing/2014/main" id="{AF2CD1C6-D2DC-4C27-A7A3-0D6ECCB7B2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1118" name="Line 63">
                  <a:extLst>
                    <a:ext uri="{FF2B5EF4-FFF2-40B4-BE49-F238E27FC236}">
                      <a16:creationId xmlns:a16="http://schemas.microsoft.com/office/drawing/2014/main" id="{17251CE3-FBBE-4B37-B229-DF726C4AE56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9" name="Line 66">
                  <a:extLst>
                    <a:ext uri="{FF2B5EF4-FFF2-40B4-BE49-F238E27FC236}">
                      <a16:creationId xmlns:a16="http://schemas.microsoft.com/office/drawing/2014/main" id="{14522961-6FA8-43A3-894B-20435789E3A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0" name="Line 67">
                  <a:extLst>
                    <a:ext uri="{FF2B5EF4-FFF2-40B4-BE49-F238E27FC236}">
                      <a16:creationId xmlns:a16="http://schemas.microsoft.com/office/drawing/2014/main" id="{54230A9C-2E62-416C-A910-A26CB0BB744F}"/>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1" name="Line 80">
                  <a:extLst>
                    <a:ext uri="{FF2B5EF4-FFF2-40B4-BE49-F238E27FC236}">
                      <a16:creationId xmlns:a16="http://schemas.microsoft.com/office/drawing/2014/main" id="{EDC7B8CE-339C-4B31-9A1E-1E6F3F20E51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2" name="Line 83">
                  <a:extLst>
                    <a:ext uri="{FF2B5EF4-FFF2-40B4-BE49-F238E27FC236}">
                      <a16:creationId xmlns:a16="http://schemas.microsoft.com/office/drawing/2014/main" id="{D5900B3C-A349-4C11-8871-F0C656F06A2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3" name="Line 86">
                  <a:extLst>
                    <a:ext uri="{FF2B5EF4-FFF2-40B4-BE49-F238E27FC236}">
                      <a16:creationId xmlns:a16="http://schemas.microsoft.com/office/drawing/2014/main" id="{B836DF39-5332-440E-BD43-94EF14B9F7A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4" name="Line 89">
                  <a:extLst>
                    <a:ext uri="{FF2B5EF4-FFF2-40B4-BE49-F238E27FC236}">
                      <a16:creationId xmlns:a16="http://schemas.microsoft.com/office/drawing/2014/main" id="{25596AFB-7112-451F-A40E-C4D365BC050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85" name="Group 1084">
              <a:extLst>
                <a:ext uri="{FF2B5EF4-FFF2-40B4-BE49-F238E27FC236}">
                  <a16:creationId xmlns:a16="http://schemas.microsoft.com/office/drawing/2014/main" id="{467B87DF-BE21-4275-A328-36294B5E876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095" name="Group 1094">
                <a:extLst>
                  <a:ext uri="{FF2B5EF4-FFF2-40B4-BE49-F238E27FC236}">
                    <a16:creationId xmlns:a16="http://schemas.microsoft.com/office/drawing/2014/main" id="{5DF7768E-3A7E-48EA-AE6B-544137E0171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1099" name="Straight Connector 1098">
                  <a:extLst>
                    <a:ext uri="{FF2B5EF4-FFF2-40B4-BE49-F238E27FC236}">
                      <a16:creationId xmlns:a16="http://schemas.microsoft.com/office/drawing/2014/main" id="{0C7E39C2-9BBA-4C6E-B352-FADF72FF84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55FF2688-1869-4A97-A594-AD2F8C720A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101" name="Rectangle 30">
                  <a:extLst>
                    <a:ext uri="{FF2B5EF4-FFF2-40B4-BE49-F238E27FC236}">
                      <a16:creationId xmlns:a16="http://schemas.microsoft.com/office/drawing/2014/main" id="{035F350E-CDEC-47D7-B1F6-BB33F7263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ectangle 30">
                  <a:extLst>
                    <a:ext uri="{FF2B5EF4-FFF2-40B4-BE49-F238E27FC236}">
                      <a16:creationId xmlns:a16="http://schemas.microsoft.com/office/drawing/2014/main" id="{32757671-5219-4448-9D74-96978B78F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6" name="Group 1095">
                <a:extLst>
                  <a:ext uri="{FF2B5EF4-FFF2-40B4-BE49-F238E27FC236}">
                    <a16:creationId xmlns:a16="http://schemas.microsoft.com/office/drawing/2014/main" id="{A62FFE05-1BB5-478B-ACB7-0201D6E0B86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1097" name="Freeform: Shape 1096">
                  <a:extLst>
                    <a:ext uri="{FF2B5EF4-FFF2-40B4-BE49-F238E27FC236}">
                      <a16:creationId xmlns:a16="http://schemas.microsoft.com/office/drawing/2014/main" id="{08CF1D90-5BE7-4777-9D00-4B898D6A5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098" name="Freeform: Shape 1097">
                  <a:extLst>
                    <a:ext uri="{FF2B5EF4-FFF2-40B4-BE49-F238E27FC236}">
                      <a16:creationId xmlns:a16="http://schemas.microsoft.com/office/drawing/2014/main" id="{D066325E-CB67-49CD-9A41-2CFD6BCC9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grpSp>
          <p:nvGrpSpPr>
            <p:cNvPr id="1086" name="Group 1085">
              <a:extLst>
                <a:ext uri="{FF2B5EF4-FFF2-40B4-BE49-F238E27FC236}">
                  <a16:creationId xmlns:a16="http://schemas.microsoft.com/office/drawing/2014/main" id="{7405EB12-3265-4FD8-AE15-B453CFF0849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87" name="Group 1086">
                <a:extLst>
                  <a:ext uri="{FF2B5EF4-FFF2-40B4-BE49-F238E27FC236}">
                    <a16:creationId xmlns:a16="http://schemas.microsoft.com/office/drawing/2014/main" id="{BCD1DA60-1F78-4286-AD75-48457E4E42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092" name="Freeform 68">
                  <a:extLst>
                    <a:ext uri="{FF2B5EF4-FFF2-40B4-BE49-F238E27FC236}">
                      <a16:creationId xmlns:a16="http://schemas.microsoft.com/office/drawing/2014/main" id="{F2434CC9-D9BE-4CC5-A618-AC659C5CBD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93" name="Freeform 69">
                  <a:extLst>
                    <a:ext uri="{FF2B5EF4-FFF2-40B4-BE49-F238E27FC236}">
                      <a16:creationId xmlns:a16="http://schemas.microsoft.com/office/drawing/2014/main" id="{B9A88CD6-DA9C-42B2-A37B-5A0E1BED75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94" name="Line 70">
                  <a:extLst>
                    <a:ext uri="{FF2B5EF4-FFF2-40B4-BE49-F238E27FC236}">
                      <a16:creationId xmlns:a16="http://schemas.microsoft.com/office/drawing/2014/main" id="{4A018333-A419-44AE-9CF5-57D5319073CF}"/>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88" name="Group 1087">
                <a:extLst>
                  <a:ext uri="{FF2B5EF4-FFF2-40B4-BE49-F238E27FC236}">
                    <a16:creationId xmlns:a16="http://schemas.microsoft.com/office/drawing/2014/main" id="{4C9BB730-80E2-4F3A-882B-7ED9186ABD9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089" name="Freeform 68">
                  <a:extLst>
                    <a:ext uri="{FF2B5EF4-FFF2-40B4-BE49-F238E27FC236}">
                      <a16:creationId xmlns:a16="http://schemas.microsoft.com/office/drawing/2014/main" id="{D48E4E69-835A-40C7-A548-8947A81DC1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90" name="Freeform 69">
                  <a:extLst>
                    <a:ext uri="{FF2B5EF4-FFF2-40B4-BE49-F238E27FC236}">
                      <a16:creationId xmlns:a16="http://schemas.microsoft.com/office/drawing/2014/main" id="{E4F80DAC-11B8-4A6F-9CAA-8C62C6A2E6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91" name="Line 70">
                  <a:extLst>
                    <a:ext uri="{FF2B5EF4-FFF2-40B4-BE49-F238E27FC236}">
                      <a16:creationId xmlns:a16="http://schemas.microsoft.com/office/drawing/2014/main" id="{FF491AF2-6D67-4650-B34C-5BB5F112840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211353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5A52-EB72-8381-9004-15EFA08A1549}"/>
              </a:ext>
            </a:extLst>
          </p:cNvPr>
          <p:cNvSpPr>
            <a:spLocks noGrp="1"/>
          </p:cNvSpPr>
          <p:nvPr>
            <p:ph type="title"/>
          </p:nvPr>
        </p:nvSpPr>
        <p:spPr>
          <a:xfrm>
            <a:off x="3890507" y="395289"/>
            <a:ext cx="7687131" cy="669582"/>
          </a:xfrm>
        </p:spPr>
        <p:txBody>
          <a:bodyPr/>
          <a:lstStyle/>
          <a:p>
            <a:pPr algn="ctr"/>
            <a:r>
              <a:rPr lang="en-US" dirty="0"/>
              <a:t>The People’s Bible (pg. 39)</a:t>
            </a:r>
          </a:p>
        </p:txBody>
      </p:sp>
      <p:sp>
        <p:nvSpPr>
          <p:cNvPr id="4" name="Content Placeholder 3">
            <a:extLst>
              <a:ext uri="{FF2B5EF4-FFF2-40B4-BE49-F238E27FC236}">
                <a16:creationId xmlns:a16="http://schemas.microsoft.com/office/drawing/2014/main" id="{4F5F9818-7589-51E7-9F61-CDE1B7A6B271}"/>
              </a:ext>
            </a:extLst>
          </p:cNvPr>
          <p:cNvSpPr>
            <a:spLocks noGrp="1"/>
          </p:cNvSpPr>
          <p:nvPr>
            <p:ph sz="half" idx="13"/>
          </p:nvPr>
        </p:nvSpPr>
        <p:spPr>
          <a:xfrm>
            <a:off x="3761772" y="1064871"/>
            <a:ext cx="7911116" cy="5164479"/>
          </a:xfrm>
        </p:spPr>
        <p:txBody>
          <a:bodyPr>
            <a:noAutofit/>
          </a:bodyPr>
          <a:lstStyle/>
          <a:p>
            <a:r>
              <a:rPr lang="en-US" sz="3200" dirty="0"/>
              <a:t>“…it is always characteristic of human nature to minimize one’s own weaknesses and to exaggerate one’s own strengths, while doing just the opposite when observing the weaknesses and strengths of others. These … can severely [diminish] the spiritual growth of any congregation. “ </a:t>
            </a:r>
          </a:p>
        </p:txBody>
      </p:sp>
    </p:spTree>
    <p:extLst>
      <p:ext uri="{BB962C8B-B14F-4D97-AF65-F5344CB8AC3E}">
        <p14:creationId xmlns:p14="http://schemas.microsoft.com/office/powerpoint/2010/main" val="3936441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tebook Paper Template">
            <a:extLst>
              <a:ext uri="{FF2B5EF4-FFF2-40B4-BE49-F238E27FC236}">
                <a16:creationId xmlns:a16="http://schemas.microsoft.com/office/drawing/2014/main" id="{2EEC1781-DFB8-52BB-67B7-BDD1C4C27928}"/>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1476335" y="638566"/>
            <a:ext cx="6928162" cy="5820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AB781D-D116-F707-AB7D-4801C27E0391}"/>
              </a:ext>
            </a:extLst>
          </p:cNvPr>
          <p:cNvSpPr txBox="1"/>
          <p:nvPr/>
        </p:nvSpPr>
        <p:spPr>
          <a:xfrm>
            <a:off x="2417312" y="1306439"/>
            <a:ext cx="6273210" cy="369332"/>
          </a:xfrm>
          <a:prstGeom prst="rect">
            <a:avLst/>
          </a:prstGeom>
          <a:noFill/>
        </p:spPr>
        <p:txBody>
          <a:bodyPr wrap="square" rtlCol="0">
            <a:spAutoFit/>
          </a:bodyPr>
          <a:lstStyle/>
          <a:p>
            <a:r>
              <a:rPr lang="en-US" dirty="0"/>
              <a:t>Based on C.S. Lewis’ view of humility/conceit, I need to</a:t>
            </a:r>
          </a:p>
        </p:txBody>
      </p:sp>
      <p:sp>
        <p:nvSpPr>
          <p:cNvPr id="14" name="TextBox 13">
            <a:extLst>
              <a:ext uri="{FF2B5EF4-FFF2-40B4-BE49-F238E27FC236}">
                <a16:creationId xmlns:a16="http://schemas.microsoft.com/office/drawing/2014/main" id="{BF0F6234-DB1B-9201-8876-7EAE01380C35}"/>
              </a:ext>
            </a:extLst>
          </p:cNvPr>
          <p:cNvSpPr txBox="1"/>
          <p:nvPr/>
        </p:nvSpPr>
        <p:spPr>
          <a:xfrm>
            <a:off x="2509909" y="1585732"/>
            <a:ext cx="3774680" cy="369332"/>
          </a:xfrm>
          <a:prstGeom prst="rect">
            <a:avLst/>
          </a:prstGeom>
          <a:noFill/>
        </p:spPr>
        <p:txBody>
          <a:bodyPr wrap="square" rtlCol="0">
            <a:spAutoFit/>
          </a:bodyPr>
          <a:lstStyle/>
          <a:p>
            <a:r>
              <a:rPr lang="en-US" dirty="0"/>
              <a:t>work on…</a:t>
            </a:r>
          </a:p>
        </p:txBody>
      </p:sp>
      <p:sp>
        <p:nvSpPr>
          <p:cNvPr id="2" name="TextBox 1">
            <a:extLst>
              <a:ext uri="{FF2B5EF4-FFF2-40B4-BE49-F238E27FC236}">
                <a16:creationId xmlns:a16="http://schemas.microsoft.com/office/drawing/2014/main" id="{385BFDE2-2DE9-8460-6543-18693E6FA06D}"/>
              </a:ext>
            </a:extLst>
          </p:cNvPr>
          <p:cNvSpPr txBox="1"/>
          <p:nvPr/>
        </p:nvSpPr>
        <p:spPr>
          <a:xfrm>
            <a:off x="2509909" y="1955064"/>
            <a:ext cx="5441899" cy="369332"/>
          </a:xfrm>
          <a:prstGeom prst="rect">
            <a:avLst/>
          </a:prstGeom>
          <a:noFill/>
        </p:spPr>
        <p:txBody>
          <a:bodyPr wrap="square" rtlCol="0">
            <a:spAutoFit/>
          </a:bodyPr>
          <a:lstStyle/>
          <a:p>
            <a:r>
              <a:rPr lang="en-US" dirty="0"/>
              <a:t>It is human nature to minimize my weaknesses</a:t>
            </a:r>
          </a:p>
        </p:txBody>
      </p:sp>
      <p:sp>
        <p:nvSpPr>
          <p:cNvPr id="4" name="TextBox 3">
            <a:extLst>
              <a:ext uri="{FF2B5EF4-FFF2-40B4-BE49-F238E27FC236}">
                <a16:creationId xmlns:a16="http://schemas.microsoft.com/office/drawing/2014/main" id="{C7199DEE-9150-1721-49D4-C17C04911B53}"/>
              </a:ext>
            </a:extLst>
          </p:cNvPr>
          <p:cNvSpPr txBox="1"/>
          <p:nvPr/>
        </p:nvSpPr>
        <p:spPr>
          <a:xfrm>
            <a:off x="2509909" y="2193702"/>
            <a:ext cx="4411751" cy="369332"/>
          </a:xfrm>
          <a:prstGeom prst="rect">
            <a:avLst/>
          </a:prstGeom>
          <a:noFill/>
        </p:spPr>
        <p:txBody>
          <a:bodyPr wrap="square" rtlCol="0">
            <a:spAutoFit/>
          </a:bodyPr>
          <a:lstStyle/>
          <a:p>
            <a:r>
              <a:rPr lang="en-US" dirty="0"/>
              <a:t>and exaggerate my strength. </a:t>
            </a:r>
          </a:p>
        </p:txBody>
      </p:sp>
      <p:sp>
        <p:nvSpPr>
          <p:cNvPr id="5" name="TextBox 4">
            <a:extLst>
              <a:ext uri="{FF2B5EF4-FFF2-40B4-BE49-F238E27FC236}">
                <a16:creationId xmlns:a16="http://schemas.microsoft.com/office/drawing/2014/main" id="{C8A9B3F5-73B0-D177-C958-81D53BC4EA07}"/>
              </a:ext>
            </a:extLst>
          </p:cNvPr>
          <p:cNvSpPr txBox="1"/>
          <p:nvPr/>
        </p:nvSpPr>
        <p:spPr>
          <a:xfrm>
            <a:off x="2509910" y="2603689"/>
            <a:ext cx="1309736" cy="369332"/>
          </a:xfrm>
          <a:prstGeom prst="rect">
            <a:avLst/>
          </a:prstGeom>
          <a:noFill/>
        </p:spPr>
        <p:txBody>
          <a:bodyPr wrap="square" rtlCol="0">
            <a:spAutoFit/>
          </a:bodyPr>
          <a:lstStyle/>
          <a:p>
            <a:r>
              <a:rPr lang="en-US" dirty="0"/>
              <a:t>Strengths</a:t>
            </a:r>
          </a:p>
        </p:txBody>
      </p:sp>
      <p:sp>
        <p:nvSpPr>
          <p:cNvPr id="6" name="TextBox 5">
            <a:extLst>
              <a:ext uri="{FF2B5EF4-FFF2-40B4-BE49-F238E27FC236}">
                <a16:creationId xmlns:a16="http://schemas.microsoft.com/office/drawing/2014/main" id="{4B4882B4-52AD-D366-078D-DB92C363E7B3}"/>
              </a:ext>
            </a:extLst>
          </p:cNvPr>
          <p:cNvSpPr txBox="1"/>
          <p:nvPr/>
        </p:nvSpPr>
        <p:spPr>
          <a:xfrm>
            <a:off x="5550060" y="2617006"/>
            <a:ext cx="2743200" cy="369332"/>
          </a:xfrm>
          <a:prstGeom prst="rect">
            <a:avLst/>
          </a:prstGeom>
          <a:noFill/>
        </p:spPr>
        <p:txBody>
          <a:bodyPr wrap="square" rtlCol="0">
            <a:spAutoFit/>
          </a:bodyPr>
          <a:lstStyle/>
          <a:p>
            <a:r>
              <a:rPr lang="en-US" dirty="0"/>
              <a:t>Weaknesses</a:t>
            </a:r>
          </a:p>
        </p:txBody>
      </p:sp>
    </p:spTree>
    <p:extLst>
      <p:ext uri="{BB962C8B-B14F-4D97-AF65-F5344CB8AC3E}">
        <p14:creationId xmlns:p14="http://schemas.microsoft.com/office/powerpoint/2010/main" val="3718475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4868987" y="395288"/>
            <a:ext cx="6317998" cy="171979"/>
          </a:xfrm>
        </p:spPr>
        <p:txBody>
          <a:bodyPr vert="horz" wrap="square" lIns="91440" tIns="45720" rIns="91440" bIns="45720" rtlCol="0" anchor="b" anchorCtr="0">
            <a:normAutofit fontScale="90000"/>
          </a:bodyPr>
          <a:lstStyle/>
          <a:p>
            <a:endParaRPr lang="en-US" sz="3200" kern="1200" cap="none" spc="0" baseline="0" dirty="0">
              <a:solidFill>
                <a:schemeClr val="tx1"/>
              </a:solidFill>
              <a:latin typeface="+mj-lt"/>
              <a:ea typeface="+mj-ea"/>
              <a:cs typeface="+mj-cs"/>
            </a:endParaRPr>
          </a:p>
        </p:txBody>
      </p:sp>
      <p:pic>
        <p:nvPicPr>
          <p:cNvPr id="1026" name="Picture 2" descr="Abstract leave background pattern vector. Tropical monstera leaf design wallpaper. Botanical texture design for print, wall arts, and wallpaper.">
            <a:extLst>
              <a:ext uri="{FF2B5EF4-FFF2-40B4-BE49-F238E27FC236}">
                <a16:creationId xmlns:a16="http://schemas.microsoft.com/office/drawing/2014/main" id="{88F1B90E-7E2E-B0E5-E52D-917EEE8607A4}"/>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36989" r="39206"/>
          <a:stretch/>
        </p:blipFill>
        <p:spPr bwMode="auto">
          <a:xfrm>
            <a:off x="20" y="10"/>
            <a:ext cx="3863955" cy="6857989"/>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1032">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4868987" y="635001"/>
            <a:ext cx="6318000" cy="5989320"/>
          </a:xfrm>
        </p:spPr>
        <p:txBody>
          <a:bodyPr vert="horz" lIns="91440" tIns="45720" rIns="91440" bIns="45720" rtlCol="0">
            <a:normAutofit/>
          </a:bodyPr>
          <a:lstStyle/>
          <a:p>
            <a:r>
              <a:rPr lang="en-US" sz="4000" spc="50" dirty="0"/>
              <a:t>Future: </a:t>
            </a:r>
          </a:p>
          <a:p>
            <a:r>
              <a:rPr lang="en-US" sz="4000" spc="50" dirty="0"/>
              <a:t>Horoscopes</a:t>
            </a:r>
          </a:p>
          <a:p>
            <a:r>
              <a:rPr lang="en-US" sz="4000" spc="50" dirty="0"/>
              <a:t>Trends</a:t>
            </a:r>
          </a:p>
          <a:p>
            <a:r>
              <a:rPr lang="en-US" sz="4000" spc="50" dirty="0"/>
              <a:t>Projections</a:t>
            </a:r>
          </a:p>
          <a:p>
            <a:r>
              <a:rPr lang="en-US" sz="4000" spc="50" dirty="0"/>
              <a:t>Ask: How long?</a:t>
            </a:r>
          </a:p>
          <a:p>
            <a:pPr algn="l"/>
            <a:endParaRPr lang="en-US" sz="2000" spc="50" dirty="0"/>
          </a:p>
          <a:p>
            <a:pPr algn="l"/>
            <a:endParaRPr lang="en-US" sz="2000" spc="50" dirty="0"/>
          </a:p>
        </p:txBody>
      </p:sp>
    </p:spTree>
    <p:extLst>
      <p:ext uri="{BB962C8B-B14F-4D97-AF65-F5344CB8AC3E}">
        <p14:creationId xmlns:p14="http://schemas.microsoft.com/office/powerpoint/2010/main" val="4000845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5A52-EB72-8381-9004-15EFA08A1549}"/>
              </a:ext>
            </a:extLst>
          </p:cNvPr>
          <p:cNvSpPr>
            <a:spLocks noGrp="1"/>
          </p:cNvSpPr>
          <p:nvPr>
            <p:ph type="title"/>
          </p:nvPr>
        </p:nvSpPr>
        <p:spPr>
          <a:xfrm>
            <a:off x="3890507" y="395289"/>
            <a:ext cx="7687131" cy="669582"/>
          </a:xfrm>
        </p:spPr>
        <p:txBody>
          <a:bodyPr/>
          <a:lstStyle/>
          <a:p>
            <a:pPr algn="ctr"/>
            <a:r>
              <a:rPr lang="en-US" dirty="0"/>
              <a:t>The People’s Bible (pg. 39)</a:t>
            </a:r>
          </a:p>
        </p:txBody>
      </p:sp>
      <p:sp>
        <p:nvSpPr>
          <p:cNvPr id="4" name="Content Placeholder 3">
            <a:extLst>
              <a:ext uri="{FF2B5EF4-FFF2-40B4-BE49-F238E27FC236}">
                <a16:creationId xmlns:a16="http://schemas.microsoft.com/office/drawing/2014/main" id="{4F5F9818-7589-51E7-9F61-CDE1B7A6B271}"/>
              </a:ext>
            </a:extLst>
          </p:cNvPr>
          <p:cNvSpPr>
            <a:spLocks noGrp="1"/>
          </p:cNvSpPr>
          <p:nvPr>
            <p:ph sz="half" idx="13"/>
          </p:nvPr>
        </p:nvSpPr>
        <p:spPr>
          <a:xfrm>
            <a:off x="3761772" y="1064871"/>
            <a:ext cx="7911116" cy="5164479"/>
          </a:xfrm>
        </p:spPr>
        <p:txBody>
          <a:bodyPr>
            <a:noAutofit/>
          </a:bodyPr>
          <a:lstStyle/>
          <a:p>
            <a:r>
              <a:rPr lang="en-US" sz="3200" dirty="0"/>
              <a:t>Paul encourages the Philippians to strive for greater unity of disposition, lowliness and helpfulness. </a:t>
            </a:r>
            <a:r>
              <a:rPr lang="en-US" sz="3200" i="1" dirty="0"/>
              <a:t>Unity of disposition</a:t>
            </a:r>
            <a:r>
              <a:rPr lang="en-US" sz="3200" dirty="0"/>
              <a:t> is the common view of life that believers ought to share, because they have been united by the Spirit in a common faith in the Lord Jesus. </a:t>
            </a:r>
          </a:p>
        </p:txBody>
      </p:sp>
    </p:spTree>
    <p:extLst>
      <p:ext uri="{BB962C8B-B14F-4D97-AF65-F5344CB8AC3E}">
        <p14:creationId xmlns:p14="http://schemas.microsoft.com/office/powerpoint/2010/main" val="1541408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5A52-EB72-8381-9004-15EFA08A1549}"/>
              </a:ext>
            </a:extLst>
          </p:cNvPr>
          <p:cNvSpPr>
            <a:spLocks noGrp="1"/>
          </p:cNvSpPr>
          <p:nvPr>
            <p:ph type="title"/>
          </p:nvPr>
        </p:nvSpPr>
        <p:spPr>
          <a:xfrm>
            <a:off x="3890507" y="395289"/>
            <a:ext cx="7687131" cy="669582"/>
          </a:xfrm>
        </p:spPr>
        <p:txBody>
          <a:bodyPr/>
          <a:lstStyle/>
          <a:p>
            <a:pPr algn="ctr"/>
            <a:r>
              <a:rPr lang="en-US" dirty="0"/>
              <a:t>The People’s Bible (pg. 40)</a:t>
            </a:r>
          </a:p>
        </p:txBody>
      </p:sp>
      <p:sp>
        <p:nvSpPr>
          <p:cNvPr id="4" name="Content Placeholder 3">
            <a:extLst>
              <a:ext uri="{FF2B5EF4-FFF2-40B4-BE49-F238E27FC236}">
                <a16:creationId xmlns:a16="http://schemas.microsoft.com/office/drawing/2014/main" id="{4F5F9818-7589-51E7-9F61-CDE1B7A6B271}"/>
              </a:ext>
            </a:extLst>
          </p:cNvPr>
          <p:cNvSpPr>
            <a:spLocks noGrp="1"/>
          </p:cNvSpPr>
          <p:nvPr>
            <p:ph sz="half" idx="13"/>
          </p:nvPr>
        </p:nvSpPr>
        <p:spPr>
          <a:xfrm>
            <a:off x="3761772" y="1064871"/>
            <a:ext cx="7911116" cy="5164479"/>
          </a:xfrm>
        </p:spPr>
        <p:txBody>
          <a:bodyPr>
            <a:noAutofit/>
          </a:bodyPr>
          <a:lstStyle/>
          <a:p>
            <a:r>
              <a:rPr lang="en-US" sz="3200" dirty="0"/>
              <a:t>First century society placed little value on lowliness. It regarded it, in fact, as the equivalent of cowardice and equated pride and self-assertiveness with manhood. …Looking out for number one is still tremendously popular. The world=me first, and everyone else after me, if at all.</a:t>
            </a:r>
          </a:p>
        </p:txBody>
      </p:sp>
    </p:spTree>
    <p:extLst>
      <p:ext uri="{BB962C8B-B14F-4D97-AF65-F5344CB8AC3E}">
        <p14:creationId xmlns:p14="http://schemas.microsoft.com/office/powerpoint/2010/main" val="5776749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5A52-EB72-8381-9004-15EFA08A1549}"/>
              </a:ext>
            </a:extLst>
          </p:cNvPr>
          <p:cNvSpPr>
            <a:spLocks noGrp="1"/>
          </p:cNvSpPr>
          <p:nvPr>
            <p:ph type="title"/>
          </p:nvPr>
        </p:nvSpPr>
        <p:spPr>
          <a:xfrm>
            <a:off x="3890507" y="395289"/>
            <a:ext cx="7687131" cy="669582"/>
          </a:xfrm>
        </p:spPr>
        <p:txBody>
          <a:bodyPr/>
          <a:lstStyle/>
          <a:p>
            <a:pPr algn="ctr"/>
            <a:r>
              <a:rPr lang="en-US" dirty="0"/>
              <a:t>The People’s Bible (pg. 40-41)</a:t>
            </a:r>
          </a:p>
        </p:txBody>
      </p:sp>
      <p:sp>
        <p:nvSpPr>
          <p:cNvPr id="4" name="Content Placeholder 3">
            <a:extLst>
              <a:ext uri="{FF2B5EF4-FFF2-40B4-BE49-F238E27FC236}">
                <a16:creationId xmlns:a16="http://schemas.microsoft.com/office/drawing/2014/main" id="{4F5F9818-7589-51E7-9F61-CDE1B7A6B271}"/>
              </a:ext>
            </a:extLst>
          </p:cNvPr>
          <p:cNvSpPr>
            <a:spLocks noGrp="1"/>
          </p:cNvSpPr>
          <p:nvPr>
            <p:ph sz="half" idx="13"/>
          </p:nvPr>
        </p:nvSpPr>
        <p:spPr>
          <a:xfrm>
            <a:off x="3761772" y="1064871"/>
            <a:ext cx="7911116" cy="5164479"/>
          </a:xfrm>
        </p:spPr>
        <p:txBody>
          <a:bodyPr>
            <a:noAutofit/>
          </a:bodyPr>
          <a:lstStyle/>
          <a:p>
            <a:r>
              <a:rPr lang="en-US" sz="3200" dirty="0"/>
              <a:t>Paul does not want talented believers to deny their special gifts or hide or neglect them. …A humble child of God, …will strive to put the best construction on everything the neighbor does.</a:t>
            </a:r>
          </a:p>
          <a:p>
            <a:r>
              <a:rPr lang="en-US" sz="3200" dirty="0"/>
              <a:t>Can the same be said of us? Or does our self-assertiveness show our lives are not as Spirit-directed as they should be?</a:t>
            </a:r>
          </a:p>
        </p:txBody>
      </p:sp>
    </p:spTree>
    <p:extLst>
      <p:ext uri="{BB962C8B-B14F-4D97-AF65-F5344CB8AC3E}">
        <p14:creationId xmlns:p14="http://schemas.microsoft.com/office/powerpoint/2010/main" val="21641298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tebook Paper Template">
            <a:extLst>
              <a:ext uri="{FF2B5EF4-FFF2-40B4-BE49-F238E27FC236}">
                <a16:creationId xmlns:a16="http://schemas.microsoft.com/office/drawing/2014/main" id="{2EEC1781-DFB8-52BB-67B7-BDD1C4C27928}"/>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1476335" y="638566"/>
            <a:ext cx="6928162" cy="5820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AB781D-D116-F707-AB7D-4801C27E0391}"/>
              </a:ext>
            </a:extLst>
          </p:cNvPr>
          <p:cNvSpPr txBox="1"/>
          <p:nvPr/>
        </p:nvSpPr>
        <p:spPr>
          <a:xfrm>
            <a:off x="2417312" y="1306439"/>
            <a:ext cx="6273210" cy="369332"/>
          </a:xfrm>
          <a:prstGeom prst="rect">
            <a:avLst/>
          </a:prstGeom>
          <a:noFill/>
        </p:spPr>
        <p:txBody>
          <a:bodyPr wrap="square" rtlCol="0">
            <a:spAutoFit/>
          </a:bodyPr>
          <a:lstStyle/>
          <a:p>
            <a:r>
              <a:rPr lang="en-US" dirty="0"/>
              <a:t>Based on C.S. Lewis’ view of humility/conceit, I need to</a:t>
            </a:r>
          </a:p>
        </p:txBody>
      </p:sp>
      <p:sp>
        <p:nvSpPr>
          <p:cNvPr id="14" name="TextBox 13">
            <a:extLst>
              <a:ext uri="{FF2B5EF4-FFF2-40B4-BE49-F238E27FC236}">
                <a16:creationId xmlns:a16="http://schemas.microsoft.com/office/drawing/2014/main" id="{BF0F6234-DB1B-9201-8876-7EAE01380C35}"/>
              </a:ext>
            </a:extLst>
          </p:cNvPr>
          <p:cNvSpPr txBox="1"/>
          <p:nvPr/>
        </p:nvSpPr>
        <p:spPr>
          <a:xfrm>
            <a:off x="2509909" y="1585732"/>
            <a:ext cx="3774680" cy="369332"/>
          </a:xfrm>
          <a:prstGeom prst="rect">
            <a:avLst/>
          </a:prstGeom>
          <a:noFill/>
        </p:spPr>
        <p:txBody>
          <a:bodyPr wrap="square" rtlCol="0">
            <a:spAutoFit/>
          </a:bodyPr>
          <a:lstStyle/>
          <a:p>
            <a:r>
              <a:rPr lang="en-US" dirty="0"/>
              <a:t>work on…</a:t>
            </a:r>
          </a:p>
        </p:txBody>
      </p:sp>
      <p:sp>
        <p:nvSpPr>
          <p:cNvPr id="2" name="TextBox 1">
            <a:extLst>
              <a:ext uri="{FF2B5EF4-FFF2-40B4-BE49-F238E27FC236}">
                <a16:creationId xmlns:a16="http://schemas.microsoft.com/office/drawing/2014/main" id="{385BFDE2-2DE9-8460-6543-18693E6FA06D}"/>
              </a:ext>
            </a:extLst>
          </p:cNvPr>
          <p:cNvSpPr txBox="1"/>
          <p:nvPr/>
        </p:nvSpPr>
        <p:spPr>
          <a:xfrm>
            <a:off x="2509909" y="1955064"/>
            <a:ext cx="5441899" cy="369332"/>
          </a:xfrm>
          <a:prstGeom prst="rect">
            <a:avLst/>
          </a:prstGeom>
          <a:noFill/>
        </p:spPr>
        <p:txBody>
          <a:bodyPr wrap="square" rtlCol="0">
            <a:spAutoFit/>
          </a:bodyPr>
          <a:lstStyle/>
          <a:p>
            <a:r>
              <a:rPr lang="en-US" dirty="0"/>
              <a:t>It is human nature to minimize my weaknesses</a:t>
            </a:r>
          </a:p>
        </p:txBody>
      </p:sp>
      <p:sp>
        <p:nvSpPr>
          <p:cNvPr id="4" name="TextBox 3">
            <a:extLst>
              <a:ext uri="{FF2B5EF4-FFF2-40B4-BE49-F238E27FC236}">
                <a16:creationId xmlns:a16="http://schemas.microsoft.com/office/drawing/2014/main" id="{C7199DEE-9150-1721-49D4-C17C04911B53}"/>
              </a:ext>
            </a:extLst>
          </p:cNvPr>
          <p:cNvSpPr txBox="1"/>
          <p:nvPr/>
        </p:nvSpPr>
        <p:spPr>
          <a:xfrm>
            <a:off x="2509909" y="2193702"/>
            <a:ext cx="4411751" cy="369332"/>
          </a:xfrm>
          <a:prstGeom prst="rect">
            <a:avLst/>
          </a:prstGeom>
          <a:noFill/>
        </p:spPr>
        <p:txBody>
          <a:bodyPr wrap="square" rtlCol="0">
            <a:spAutoFit/>
          </a:bodyPr>
          <a:lstStyle/>
          <a:p>
            <a:r>
              <a:rPr lang="en-US" dirty="0"/>
              <a:t>and exaggerate my strength. </a:t>
            </a:r>
          </a:p>
        </p:txBody>
      </p:sp>
      <p:sp>
        <p:nvSpPr>
          <p:cNvPr id="5" name="TextBox 4">
            <a:extLst>
              <a:ext uri="{FF2B5EF4-FFF2-40B4-BE49-F238E27FC236}">
                <a16:creationId xmlns:a16="http://schemas.microsoft.com/office/drawing/2014/main" id="{C8A9B3F5-73B0-D177-C958-81D53BC4EA07}"/>
              </a:ext>
            </a:extLst>
          </p:cNvPr>
          <p:cNvSpPr txBox="1"/>
          <p:nvPr/>
        </p:nvSpPr>
        <p:spPr>
          <a:xfrm>
            <a:off x="2509910" y="2603689"/>
            <a:ext cx="1309736" cy="369332"/>
          </a:xfrm>
          <a:prstGeom prst="rect">
            <a:avLst/>
          </a:prstGeom>
          <a:noFill/>
        </p:spPr>
        <p:txBody>
          <a:bodyPr wrap="square" rtlCol="0">
            <a:spAutoFit/>
          </a:bodyPr>
          <a:lstStyle/>
          <a:p>
            <a:r>
              <a:rPr lang="en-US" dirty="0"/>
              <a:t>Strengths</a:t>
            </a:r>
          </a:p>
        </p:txBody>
      </p:sp>
      <p:sp>
        <p:nvSpPr>
          <p:cNvPr id="6" name="TextBox 5">
            <a:extLst>
              <a:ext uri="{FF2B5EF4-FFF2-40B4-BE49-F238E27FC236}">
                <a16:creationId xmlns:a16="http://schemas.microsoft.com/office/drawing/2014/main" id="{4B4882B4-52AD-D366-078D-DB92C363E7B3}"/>
              </a:ext>
            </a:extLst>
          </p:cNvPr>
          <p:cNvSpPr txBox="1"/>
          <p:nvPr/>
        </p:nvSpPr>
        <p:spPr>
          <a:xfrm>
            <a:off x="5550060" y="2617006"/>
            <a:ext cx="2743200" cy="369332"/>
          </a:xfrm>
          <a:prstGeom prst="rect">
            <a:avLst/>
          </a:prstGeom>
          <a:noFill/>
        </p:spPr>
        <p:txBody>
          <a:bodyPr wrap="square" rtlCol="0">
            <a:spAutoFit/>
          </a:bodyPr>
          <a:lstStyle/>
          <a:p>
            <a:r>
              <a:rPr lang="en-US" dirty="0"/>
              <a:t>Weaknesses</a:t>
            </a:r>
          </a:p>
        </p:txBody>
      </p:sp>
      <p:sp>
        <p:nvSpPr>
          <p:cNvPr id="7" name="TextBox 6">
            <a:extLst>
              <a:ext uri="{FF2B5EF4-FFF2-40B4-BE49-F238E27FC236}">
                <a16:creationId xmlns:a16="http://schemas.microsoft.com/office/drawing/2014/main" id="{CDD3BEC0-C4CB-ECCB-CDCA-0DF4BAFD82D4}"/>
              </a:ext>
            </a:extLst>
          </p:cNvPr>
          <p:cNvSpPr txBox="1"/>
          <p:nvPr/>
        </p:nvSpPr>
        <p:spPr>
          <a:xfrm>
            <a:off x="2417312" y="3438996"/>
            <a:ext cx="5441899" cy="369332"/>
          </a:xfrm>
          <a:prstGeom prst="rect">
            <a:avLst/>
          </a:prstGeom>
          <a:noFill/>
        </p:spPr>
        <p:txBody>
          <a:bodyPr wrap="square" rtlCol="0">
            <a:spAutoFit/>
          </a:bodyPr>
          <a:lstStyle/>
          <a:p>
            <a:r>
              <a:rPr lang="en-US" dirty="0"/>
              <a:t>Am I quick to defend myself, but put others down?</a:t>
            </a:r>
          </a:p>
        </p:txBody>
      </p:sp>
    </p:spTree>
    <p:extLst>
      <p:ext uri="{BB962C8B-B14F-4D97-AF65-F5344CB8AC3E}">
        <p14:creationId xmlns:p14="http://schemas.microsoft.com/office/powerpoint/2010/main" val="37455725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5A52-EB72-8381-9004-15EFA08A1549}"/>
              </a:ext>
            </a:extLst>
          </p:cNvPr>
          <p:cNvSpPr>
            <a:spLocks noGrp="1"/>
          </p:cNvSpPr>
          <p:nvPr>
            <p:ph type="title"/>
          </p:nvPr>
        </p:nvSpPr>
        <p:spPr>
          <a:xfrm>
            <a:off x="3890507" y="395289"/>
            <a:ext cx="7687131" cy="669582"/>
          </a:xfrm>
        </p:spPr>
        <p:txBody>
          <a:bodyPr/>
          <a:lstStyle/>
          <a:p>
            <a:pPr algn="ctr"/>
            <a:r>
              <a:rPr lang="en-US" dirty="0"/>
              <a:t>The People’s Bible (pg. 39)</a:t>
            </a:r>
          </a:p>
        </p:txBody>
      </p:sp>
      <p:sp>
        <p:nvSpPr>
          <p:cNvPr id="4" name="Content Placeholder 3">
            <a:extLst>
              <a:ext uri="{FF2B5EF4-FFF2-40B4-BE49-F238E27FC236}">
                <a16:creationId xmlns:a16="http://schemas.microsoft.com/office/drawing/2014/main" id="{4F5F9818-7589-51E7-9F61-CDE1B7A6B271}"/>
              </a:ext>
            </a:extLst>
          </p:cNvPr>
          <p:cNvSpPr>
            <a:spLocks noGrp="1"/>
          </p:cNvSpPr>
          <p:nvPr>
            <p:ph sz="half" idx="13"/>
          </p:nvPr>
        </p:nvSpPr>
        <p:spPr>
          <a:xfrm>
            <a:off x="3761772" y="1064871"/>
            <a:ext cx="7911116" cy="5164479"/>
          </a:xfrm>
        </p:spPr>
        <p:txBody>
          <a:bodyPr>
            <a:noAutofit/>
          </a:bodyPr>
          <a:lstStyle/>
          <a:p>
            <a:r>
              <a:rPr lang="en-US" sz="3200" dirty="0"/>
              <a:t>[Humble Christians] love one another with the unselfish kind of love that gives without expecting anything in return and finds its motive and example in the love of Christ. And …Christians agree on the great common goal of promoting Jesus’ kingdom in the world. </a:t>
            </a:r>
          </a:p>
        </p:txBody>
      </p:sp>
    </p:spTree>
    <p:extLst>
      <p:ext uri="{BB962C8B-B14F-4D97-AF65-F5344CB8AC3E}">
        <p14:creationId xmlns:p14="http://schemas.microsoft.com/office/powerpoint/2010/main" val="39367535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tebook Paper Template">
            <a:extLst>
              <a:ext uri="{FF2B5EF4-FFF2-40B4-BE49-F238E27FC236}">
                <a16:creationId xmlns:a16="http://schemas.microsoft.com/office/drawing/2014/main" id="{2EEC1781-DFB8-52BB-67B7-BDD1C4C27928}"/>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1453185" y="661716"/>
            <a:ext cx="6928162" cy="5820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AB781D-D116-F707-AB7D-4801C27E0391}"/>
              </a:ext>
            </a:extLst>
          </p:cNvPr>
          <p:cNvSpPr txBox="1"/>
          <p:nvPr/>
        </p:nvSpPr>
        <p:spPr>
          <a:xfrm>
            <a:off x="2417312" y="1306439"/>
            <a:ext cx="6273210" cy="369332"/>
          </a:xfrm>
          <a:prstGeom prst="rect">
            <a:avLst/>
          </a:prstGeom>
          <a:noFill/>
        </p:spPr>
        <p:txBody>
          <a:bodyPr wrap="square" rtlCol="0">
            <a:spAutoFit/>
          </a:bodyPr>
          <a:lstStyle/>
          <a:p>
            <a:r>
              <a:rPr lang="en-US" dirty="0"/>
              <a:t>Based on C.S. Lewis’ view of humility/conceit, I need to</a:t>
            </a:r>
          </a:p>
        </p:txBody>
      </p:sp>
      <p:sp>
        <p:nvSpPr>
          <p:cNvPr id="14" name="TextBox 13">
            <a:extLst>
              <a:ext uri="{FF2B5EF4-FFF2-40B4-BE49-F238E27FC236}">
                <a16:creationId xmlns:a16="http://schemas.microsoft.com/office/drawing/2014/main" id="{BF0F6234-DB1B-9201-8876-7EAE01380C35}"/>
              </a:ext>
            </a:extLst>
          </p:cNvPr>
          <p:cNvSpPr txBox="1"/>
          <p:nvPr/>
        </p:nvSpPr>
        <p:spPr>
          <a:xfrm>
            <a:off x="2509909" y="1585732"/>
            <a:ext cx="3774680" cy="369332"/>
          </a:xfrm>
          <a:prstGeom prst="rect">
            <a:avLst/>
          </a:prstGeom>
          <a:noFill/>
        </p:spPr>
        <p:txBody>
          <a:bodyPr wrap="square" rtlCol="0">
            <a:spAutoFit/>
          </a:bodyPr>
          <a:lstStyle/>
          <a:p>
            <a:r>
              <a:rPr lang="en-US" dirty="0"/>
              <a:t>work on…</a:t>
            </a:r>
          </a:p>
        </p:txBody>
      </p:sp>
      <p:sp>
        <p:nvSpPr>
          <p:cNvPr id="2" name="TextBox 1">
            <a:extLst>
              <a:ext uri="{FF2B5EF4-FFF2-40B4-BE49-F238E27FC236}">
                <a16:creationId xmlns:a16="http://schemas.microsoft.com/office/drawing/2014/main" id="{385BFDE2-2DE9-8460-6543-18693E6FA06D}"/>
              </a:ext>
            </a:extLst>
          </p:cNvPr>
          <p:cNvSpPr txBox="1"/>
          <p:nvPr/>
        </p:nvSpPr>
        <p:spPr>
          <a:xfrm>
            <a:off x="2509909" y="1955064"/>
            <a:ext cx="5441899" cy="369332"/>
          </a:xfrm>
          <a:prstGeom prst="rect">
            <a:avLst/>
          </a:prstGeom>
          <a:noFill/>
        </p:spPr>
        <p:txBody>
          <a:bodyPr wrap="square" rtlCol="0">
            <a:spAutoFit/>
          </a:bodyPr>
          <a:lstStyle/>
          <a:p>
            <a:r>
              <a:rPr lang="en-US" dirty="0"/>
              <a:t>It is human nature to minimize my weaknesses</a:t>
            </a:r>
          </a:p>
        </p:txBody>
      </p:sp>
      <p:sp>
        <p:nvSpPr>
          <p:cNvPr id="4" name="TextBox 3">
            <a:extLst>
              <a:ext uri="{FF2B5EF4-FFF2-40B4-BE49-F238E27FC236}">
                <a16:creationId xmlns:a16="http://schemas.microsoft.com/office/drawing/2014/main" id="{C7199DEE-9150-1721-49D4-C17C04911B53}"/>
              </a:ext>
            </a:extLst>
          </p:cNvPr>
          <p:cNvSpPr txBox="1"/>
          <p:nvPr/>
        </p:nvSpPr>
        <p:spPr>
          <a:xfrm>
            <a:off x="2509909" y="2193702"/>
            <a:ext cx="4411751" cy="369332"/>
          </a:xfrm>
          <a:prstGeom prst="rect">
            <a:avLst/>
          </a:prstGeom>
          <a:noFill/>
        </p:spPr>
        <p:txBody>
          <a:bodyPr wrap="square" rtlCol="0">
            <a:spAutoFit/>
          </a:bodyPr>
          <a:lstStyle/>
          <a:p>
            <a:r>
              <a:rPr lang="en-US" dirty="0"/>
              <a:t>and exaggerate my strength. </a:t>
            </a:r>
          </a:p>
        </p:txBody>
      </p:sp>
      <p:sp>
        <p:nvSpPr>
          <p:cNvPr id="5" name="TextBox 4">
            <a:extLst>
              <a:ext uri="{FF2B5EF4-FFF2-40B4-BE49-F238E27FC236}">
                <a16:creationId xmlns:a16="http://schemas.microsoft.com/office/drawing/2014/main" id="{C8A9B3F5-73B0-D177-C958-81D53BC4EA07}"/>
              </a:ext>
            </a:extLst>
          </p:cNvPr>
          <p:cNvSpPr txBox="1"/>
          <p:nvPr/>
        </p:nvSpPr>
        <p:spPr>
          <a:xfrm>
            <a:off x="2509910" y="2603689"/>
            <a:ext cx="1309736" cy="369332"/>
          </a:xfrm>
          <a:prstGeom prst="rect">
            <a:avLst/>
          </a:prstGeom>
          <a:noFill/>
        </p:spPr>
        <p:txBody>
          <a:bodyPr wrap="square" rtlCol="0">
            <a:spAutoFit/>
          </a:bodyPr>
          <a:lstStyle/>
          <a:p>
            <a:r>
              <a:rPr lang="en-US" dirty="0"/>
              <a:t>Strengths</a:t>
            </a:r>
          </a:p>
        </p:txBody>
      </p:sp>
      <p:sp>
        <p:nvSpPr>
          <p:cNvPr id="6" name="TextBox 5">
            <a:extLst>
              <a:ext uri="{FF2B5EF4-FFF2-40B4-BE49-F238E27FC236}">
                <a16:creationId xmlns:a16="http://schemas.microsoft.com/office/drawing/2014/main" id="{4B4882B4-52AD-D366-078D-DB92C363E7B3}"/>
              </a:ext>
            </a:extLst>
          </p:cNvPr>
          <p:cNvSpPr txBox="1"/>
          <p:nvPr/>
        </p:nvSpPr>
        <p:spPr>
          <a:xfrm>
            <a:off x="5550060" y="2617006"/>
            <a:ext cx="2743200" cy="369332"/>
          </a:xfrm>
          <a:prstGeom prst="rect">
            <a:avLst/>
          </a:prstGeom>
          <a:noFill/>
        </p:spPr>
        <p:txBody>
          <a:bodyPr wrap="square" rtlCol="0">
            <a:spAutoFit/>
          </a:bodyPr>
          <a:lstStyle/>
          <a:p>
            <a:r>
              <a:rPr lang="en-US" dirty="0"/>
              <a:t>Weaknesses</a:t>
            </a:r>
          </a:p>
        </p:txBody>
      </p:sp>
      <p:sp>
        <p:nvSpPr>
          <p:cNvPr id="7" name="TextBox 6">
            <a:extLst>
              <a:ext uri="{FF2B5EF4-FFF2-40B4-BE49-F238E27FC236}">
                <a16:creationId xmlns:a16="http://schemas.microsoft.com/office/drawing/2014/main" id="{CDD3BEC0-C4CB-ECCB-CDCA-0DF4BAFD82D4}"/>
              </a:ext>
            </a:extLst>
          </p:cNvPr>
          <p:cNvSpPr txBox="1"/>
          <p:nvPr/>
        </p:nvSpPr>
        <p:spPr>
          <a:xfrm>
            <a:off x="2417312" y="3438996"/>
            <a:ext cx="5673392" cy="369332"/>
          </a:xfrm>
          <a:prstGeom prst="rect">
            <a:avLst/>
          </a:prstGeom>
          <a:noFill/>
        </p:spPr>
        <p:txBody>
          <a:bodyPr wrap="square" rtlCol="0">
            <a:spAutoFit/>
          </a:bodyPr>
          <a:lstStyle/>
          <a:p>
            <a:r>
              <a:rPr lang="en-US" dirty="0"/>
              <a:t>How is my behavior promoting Jesus in the church,</a:t>
            </a:r>
          </a:p>
        </p:txBody>
      </p:sp>
      <p:sp>
        <p:nvSpPr>
          <p:cNvPr id="8" name="TextBox 7">
            <a:extLst>
              <a:ext uri="{FF2B5EF4-FFF2-40B4-BE49-F238E27FC236}">
                <a16:creationId xmlns:a16="http://schemas.microsoft.com/office/drawing/2014/main" id="{21A17D2E-58F5-2E11-8F54-0B06CE97F00D}"/>
              </a:ext>
            </a:extLst>
          </p:cNvPr>
          <p:cNvSpPr txBox="1"/>
          <p:nvPr/>
        </p:nvSpPr>
        <p:spPr>
          <a:xfrm>
            <a:off x="2463610" y="3677634"/>
            <a:ext cx="5580795" cy="369332"/>
          </a:xfrm>
          <a:prstGeom prst="rect">
            <a:avLst/>
          </a:prstGeom>
          <a:noFill/>
        </p:spPr>
        <p:txBody>
          <a:bodyPr wrap="square" rtlCol="0">
            <a:spAutoFit/>
          </a:bodyPr>
          <a:lstStyle/>
          <a:p>
            <a:r>
              <a:rPr lang="en-US" dirty="0"/>
              <a:t>in the community, workplace, neighborhood, etc.</a:t>
            </a:r>
          </a:p>
        </p:txBody>
      </p:sp>
    </p:spTree>
    <p:extLst>
      <p:ext uri="{BB962C8B-B14F-4D97-AF65-F5344CB8AC3E}">
        <p14:creationId xmlns:p14="http://schemas.microsoft.com/office/powerpoint/2010/main" val="16906237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5A52-EB72-8381-9004-15EFA08A1549}"/>
              </a:ext>
            </a:extLst>
          </p:cNvPr>
          <p:cNvSpPr>
            <a:spLocks noGrp="1"/>
          </p:cNvSpPr>
          <p:nvPr>
            <p:ph type="title"/>
          </p:nvPr>
        </p:nvSpPr>
        <p:spPr>
          <a:xfrm>
            <a:off x="3890507" y="395289"/>
            <a:ext cx="7687131" cy="669582"/>
          </a:xfrm>
        </p:spPr>
        <p:txBody>
          <a:bodyPr/>
          <a:lstStyle/>
          <a:p>
            <a:pPr algn="ctr"/>
            <a:r>
              <a:rPr lang="en-US" dirty="0"/>
              <a:t>Cross-references</a:t>
            </a:r>
          </a:p>
        </p:txBody>
      </p:sp>
      <p:sp>
        <p:nvSpPr>
          <p:cNvPr id="4" name="Content Placeholder 3">
            <a:extLst>
              <a:ext uri="{FF2B5EF4-FFF2-40B4-BE49-F238E27FC236}">
                <a16:creationId xmlns:a16="http://schemas.microsoft.com/office/drawing/2014/main" id="{4F5F9818-7589-51E7-9F61-CDE1B7A6B271}"/>
              </a:ext>
            </a:extLst>
          </p:cNvPr>
          <p:cNvSpPr>
            <a:spLocks noGrp="1"/>
          </p:cNvSpPr>
          <p:nvPr>
            <p:ph sz="half" idx="13"/>
          </p:nvPr>
        </p:nvSpPr>
        <p:spPr>
          <a:xfrm>
            <a:off x="3761772" y="1064871"/>
            <a:ext cx="7911116" cy="5164479"/>
          </a:xfrm>
        </p:spPr>
        <p:txBody>
          <a:bodyPr>
            <a:noAutofit/>
          </a:bodyPr>
          <a:lstStyle/>
          <a:p>
            <a:r>
              <a:rPr lang="en-US" sz="3200" dirty="0"/>
              <a:t>A cross-reference in the Bible is a link between verses that share a similar theme or topic. Cross-references can also connect people, phrases, or locations. They are often found in the margines or footnotes of the Bible. </a:t>
            </a:r>
          </a:p>
          <a:p>
            <a:r>
              <a:rPr lang="en-US" sz="3200" dirty="0"/>
              <a:t>63,779 cross-references in the Bible</a:t>
            </a:r>
          </a:p>
        </p:txBody>
      </p:sp>
    </p:spTree>
    <p:extLst>
      <p:ext uri="{BB962C8B-B14F-4D97-AF65-F5344CB8AC3E}">
        <p14:creationId xmlns:p14="http://schemas.microsoft.com/office/powerpoint/2010/main" val="37253350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7900A-321E-9B5B-1413-B314F2F36F75}"/>
              </a:ext>
            </a:extLst>
          </p:cNvPr>
          <p:cNvSpPr>
            <a:spLocks noGrp="1"/>
          </p:cNvSpPr>
          <p:nvPr>
            <p:ph type="title"/>
          </p:nvPr>
        </p:nvSpPr>
        <p:spPr>
          <a:xfrm>
            <a:off x="3157636" y="400049"/>
            <a:ext cx="8467760" cy="745845"/>
          </a:xfrm>
        </p:spPr>
        <p:txBody>
          <a:bodyPr/>
          <a:lstStyle/>
          <a:p>
            <a:pPr algn="ctr"/>
            <a:r>
              <a:rPr lang="en-US" dirty="0"/>
              <a:t>Cross-references for Philippians 2:3 </a:t>
            </a:r>
          </a:p>
        </p:txBody>
      </p:sp>
      <p:sp>
        <p:nvSpPr>
          <p:cNvPr id="3" name="Content Placeholder 2">
            <a:extLst>
              <a:ext uri="{FF2B5EF4-FFF2-40B4-BE49-F238E27FC236}">
                <a16:creationId xmlns:a16="http://schemas.microsoft.com/office/drawing/2014/main" id="{E5A72B37-52D4-0A96-B878-D66F72705952}"/>
              </a:ext>
            </a:extLst>
          </p:cNvPr>
          <p:cNvSpPr>
            <a:spLocks noGrp="1"/>
          </p:cNvSpPr>
          <p:nvPr>
            <p:ph idx="11"/>
          </p:nvPr>
        </p:nvSpPr>
        <p:spPr>
          <a:xfrm>
            <a:off x="3157636" y="1388962"/>
            <a:ext cx="2583407" cy="4964226"/>
          </a:xfrm>
        </p:spPr>
        <p:txBody>
          <a:bodyPr>
            <a:normAutofit/>
          </a:bodyPr>
          <a:lstStyle/>
          <a:p>
            <a:r>
              <a:rPr lang="en-US" sz="2400" dirty="0"/>
              <a:t>Romans 12:10</a:t>
            </a:r>
          </a:p>
          <a:p>
            <a:r>
              <a:rPr lang="en-US" sz="2400" dirty="0"/>
              <a:t>Galatians 5:26</a:t>
            </a:r>
          </a:p>
          <a:p>
            <a:r>
              <a:rPr lang="en-US" sz="2400" dirty="0"/>
              <a:t>Ephesians 4:2</a:t>
            </a:r>
          </a:p>
          <a:p>
            <a:r>
              <a:rPr lang="en-US" sz="2400" dirty="0"/>
              <a:t>Ephesians 5:21</a:t>
            </a:r>
          </a:p>
          <a:p>
            <a:r>
              <a:rPr lang="en-US" sz="2400" dirty="0"/>
              <a:t>1 Peter 5:5</a:t>
            </a:r>
          </a:p>
          <a:p>
            <a:r>
              <a:rPr lang="en-US" sz="2400" dirty="0"/>
              <a:t>James 3:14-16</a:t>
            </a:r>
          </a:p>
          <a:p>
            <a:r>
              <a:rPr lang="en-US" sz="2400" dirty="0"/>
              <a:t>James 4:5-6</a:t>
            </a:r>
          </a:p>
          <a:p>
            <a:endParaRPr lang="en-US" dirty="0"/>
          </a:p>
        </p:txBody>
      </p:sp>
      <p:sp>
        <p:nvSpPr>
          <p:cNvPr id="4" name="Content Placeholder 3">
            <a:extLst>
              <a:ext uri="{FF2B5EF4-FFF2-40B4-BE49-F238E27FC236}">
                <a16:creationId xmlns:a16="http://schemas.microsoft.com/office/drawing/2014/main" id="{67EC3CA0-178A-3589-C916-CA7F321825A5}"/>
              </a:ext>
            </a:extLst>
          </p:cNvPr>
          <p:cNvSpPr>
            <a:spLocks noGrp="1"/>
          </p:cNvSpPr>
          <p:nvPr>
            <p:ph sz="half" idx="10"/>
          </p:nvPr>
        </p:nvSpPr>
        <p:spPr>
          <a:xfrm>
            <a:off x="5741043" y="1388958"/>
            <a:ext cx="2886834" cy="4964226"/>
          </a:xfrm>
        </p:spPr>
        <p:txBody>
          <a:bodyPr>
            <a:noAutofit/>
          </a:bodyPr>
          <a:lstStyle/>
          <a:p>
            <a:r>
              <a:rPr lang="en-US" sz="2300" dirty="0"/>
              <a:t>Philippians 2:14</a:t>
            </a:r>
          </a:p>
          <a:p>
            <a:r>
              <a:rPr lang="en-US" sz="2300" dirty="0"/>
              <a:t>1 Timothy 6:4</a:t>
            </a:r>
          </a:p>
          <a:p>
            <a:r>
              <a:rPr lang="en-US" sz="2300" dirty="0"/>
              <a:t>Luke 18:14</a:t>
            </a:r>
          </a:p>
          <a:p>
            <a:r>
              <a:rPr lang="en-US" sz="2300" dirty="0"/>
              <a:t>Galatians 5:15</a:t>
            </a:r>
          </a:p>
          <a:p>
            <a:r>
              <a:rPr lang="en-US" sz="2300" dirty="0"/>
              <a:t>Luke 14:7-11</a:t>
            </a:r>
          </a:p>
          <a:p>
            <a:r>
              <a:rPr lang="en-US" sz="2300" dirty="0"/>
              <a:t>Proverbs 13:10</a:t>
            </a:r>
          </a:p>
          <a:p>
            <a:r>
              <a:rPr lang="en-US" sz="2300" dirty="0"/>
              <a:t>1 Peter 2:1-2</a:t>
            </a:r>
          </a:p>
        </p:txBody>
      </p:sp>
      <p:sp>
        <p:nvSpPr>
          <p:cNvPr id="5" name="Content Placeholder 2">
            <a:extLst>
              <a:ext uri="{FF2B5EF4-FFF2-40B4-BE49-F238E27FC236}">
                <a16:creationId xmlns:a16="http://schemas.microsoft.com/office/drawing/2014/main" id="{9C9A4F76-761D-FBC9-683C-AFBAC924DFEB}"/>
              </a:ext>
            </a:extLst>
          </p:cNvPr>
          <p:cNvSpPr txBox="1">
            <a:spLocks/>
          </p:cNvSpPr>
          <p:nvPr/>
        </p:nvSpPr>
        <p:spPr>
          <a:xfrm>
            <a:off x="8935331" y="1388958"/>
            <a:ext cx="2998167" cy="4964228"/>
          </a:xfrm>
          <a:prstGeom prst="rect">
            <a:avLst/>
          </a:prstGeom>
        </p:spPr>
        <p:txBody>
          <a:bodyPr vert="horz" lIns="0" tIns="45720" rIns="91440" bIns="45720" rtlCol="0">
            <a:noAutofit/>
          </a:bodyPr>
          <a:lstStyle>
            <a:lvl1pPr marL="0" indent="0" algn="l" defTabSz="914400" rtl="0" eaLnBrk="1" latinLnBrk="0" hangingPunct="1">
              <a:lnSpc>
                <a:spcPct val="130000"/>
              </a:lnSpc>
              <a:spcBef>
                <a:spcPts val="1000"/>
              </a:spcBef>
              <a:buClr>
                <a:schemeClr val="accent3"/>
              </a:buClr>
              <a:buFont typeface="Wingdings" panose="05000000000000000000" pitchFamily="2" charset="2"/>
              <a:buNone/>
              <a:defRPr sz="1800" kern="1200" spc="50">
                <a:solidFill>
                  <a:schemeClr val="tx1">
                    <a:alpha val="60000"/>
                  </a:schemeClr>
                </a:solidFill>
                <a:latin typeface="+mn-lt"/>
                <a:ea typeface="+mn-ea"/>
                <a:cs typeface="+mn-cs"/>
              </a:defRPr>
            </a:lvl1pPr>
            <a:lvl2pPr marL="645750" indent="-285750" algn="l" defTabSz="914400" rtl="0" eaLnBrk="1" latinLnBrk="0" hangingPunct="1">
              <a:lnSpc>
                <a:spcPct val="130000"/>
              </a:lnSpc>
              <a:spcBef>
                <a:spcPts val="500"/>
              </a:spcBef>
              <a:buFont typeface="Arial" panose="020B0604020202020204" pitchFamily="34" charset="0"/>
              <a:buChar char="•"/>
              <a:defRPr sz="1800" b="0" i="1" kern="1200" spc="50" baseline="0">
                <a:solidFill>
                  <a:schemeClr val="tx1">
                    <a:alpha val="60000"/>
                  </a:schemeClr>
                </a:solidFill>
                <a:latin typeface="+mn-lt"/>
                <a:ea typeface="+mn-ea"/>
                <a:cs typeface="+mn-cs"/>
              </a:defRPr>
            </a:lvl2pPr>
            <a:lvl3pPr marL="720000" indent="0" algn="l" defTabSz="914400" rtl="0" eaLnBrk="1" latinLnBrk="0" hangingPunct="1">
              <a:lnSpc>
                <a:spcPct val="130000"/>
              </a:lnSpc>
              <a:spcBef>
                <a:spcPts val="500"/>
              </a:spcBef>
              <a:buClr>
                <a:schemeClr val="accent3"/>
              </a:buClr>
              <a:buFont typeface="Wingdings" panose="05000000000000000000" pitchFamily="2" charset="2"/>
              <a:buNone/>
              <a:defRPr sz="1800" kern="1200" spc="50">
                <a:solidFill>
                  <a:schemeClr val="tx1">
                    <a:alpha val="60000"/>
                  </a:schemeClr>
                </a:solidFill>
                <a:latin typeface="+mn-lt"/>
                <a:ea typeface="+mn-ea"/>
                <a:cs typeface="+mn-cs"/>
              </a:defRPr>
            </a:lvl3pPr>
            <a:lvl4pPr marL="1080000" indent="0" algn="l" defTabSz="914400" rtl="0" eaLnBrk="1" latinLnBrk="0" hangingPunct="1">
              <a:lnSpc>
                <a:spcPct val="130000"/>
              </a:lnSpc>
              <a:spcBef>
                <a:spcPts val="500"/>
              </a:spcBef>
              <a:buClr>
                <a:schemeClr val="accent3"/>
              </a:buClr>
              <a:buFontTx/>
              <a:buNone/>
              <a:defRPr sz="1800" b="0" i="1" kern="1200" spc="50" baseline="0">
                <a:solidFill>
                  <a:schemeClr val="tx1">
                    <a:alpha val="60000"/>
                  </a:schemeClr>
                </a:solidFill>
                <a:latin typeface="+mn-lt"/>
                <a:ea typeface="+mn-ea"/>
                <a:cs typeface="+mn-cs"/>
              </a:defRPr>
            </a:lvl4pPr>
            <a:lvl5pPr marL="1440000" indent="0" algn="l" defTabSz="914400" rtl="0" eaLnBrk="1" latinLnBrk="0" hangingPunct="1">
              <a:lnSpc>
                <a:spcPct val="130000"/>
              </a:lnSpc>
              <a:spcBef>
                <a:spcPts val="500"/>
              </a:spcBef>
              <a:buClr>
                <a:schemeClr val="accent3"/>
              </a:buClr>
              <a:buFont typeface="Wingdings" panose="05000000000000000000" pitchFamily="2" charset="2"/>
              <a:buNone/>
              <a:defRPr sz="18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2 Corinthians 12:20</a:t>
            </a:r>
          </a:p>
          <a:p>
            <a:r>
              <a:rPr lang="en-US" sz="2400" dirty="0"/>
              <a:t>Colossians 3:8</a:t>
            </a:r>
          </a:p>
          <a:p>
            <a:r>
              <a:rPr lang="en-US" sz="2400" dirty="0"/>
              <a:t>Philippians 1:15-16</a:t>
            </a:r>
          </a:p>
          <a:p>
            <a:r>
              <a:rPr lang="en-US" sz="2400" dirty="0"/>
              <a:t>1 Corinthians 3:3</a:t>
            </a:r>
          </a:p>
          <a:p>
            <a:r>
              <a:rPr lang="en-US" sz="2400" dirty="0"/>
              <a:t>1 Corinthians 15:9</a:t>
            </a:r>
          </a:p>
          <a:p>
            <a:r>
              <a:rPr lang="en-US" sz="2400" dirty="0"/>
              <a:t>Galatians 5:20-21</a:t>
            </a:r>
          </a:p>
          <a:p>
            <a:r>
              <a:rPr lang="en-US" sz="2400" dirty="0"/>
              <a:t>Romans 13:13</a:t>
            </a:r>
          </a:p>
        </p:txBody>
      </p:sp>
    </p:spTree>
    <p:extLst>
      <p:ext uri="{BB962C8B-B14F-4D97-AF65-F5344CB8AC3E}">
        <p14:creationId xmlns:p14="http://schemas.microsoft.com/office/powerpoint/2010/main" val="24096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C627EC6-61A4-4CA2-925A-D9C31421C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IGITAL FILE of 63,779 Bible Cross References Visualization Verse Scripture Faith Christian download only, not physical poster image 1">
            <a:extLst>
              <a:ext uri="{FF2B5EF4-FFF2-40B4-BE49-F238E27FC236}">
                <a16:creationId xmlns:a16="http://schemas.microsoft.com/office/drawing/2014/main" id="{C9AAAB73-3156-796C-602F-4D75E2D1EAE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250"/>
          <a:stretch/>
        </p:blipFill>
        <p:spPr bwMode="auto">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7572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1A202-23A3-4F3A-AA92-0172C8D2DA06}"/>
              </a:ext>
            </a:extLst>
          </p:cNvPr>
          <p:cNvSpPr>
            <a:spLocks noGrp="1"/>
          </p:cNvSpPr>
          <p:nvPr>
            <p:ph type="title"/>
          </p:nvPr>
        </p:nvSpPr>
        <p:spPr/>
        <p:txBody>
          <a:bodyPr wrap="square" anchor="b">
            <a:normAutofit/>
          </a:bodyPr>
          <a:lstStyle/>
          <a:p>
            <a:r>
              <a:rPr lang="en-US" dirty="0"/>
              <a:t>How does this lead me to pray?</a:t>
            </a:r>
          </a:p>
        </p:txBody>
      </p:sp>
      <p:pic>
        <p:nvPicPr>
          <p:cNvPr id="10" name="Picture Placeholder 9" descr="Close-up of a snow covered road">
            <a:extLst>
              <a:ext uri="{FF2B5EF4-FFF2-40B4-BE49-F238E27FC236}">
                <a16:creationId xmlns:a16="http://schemas.microsoft.com/office/drawing/2014/main" id="{1A068317-699A-4C96-BD22-58E7B50ADDE8}"/>
              </a:ext>
            </a:extLst>
          </p:cNvPr>
          <p:cNvPicPr>
            <a:picLocks noGrp="1" noChangeAspect="1"/>
          </p:cNvPicPr>
          <p:nvPr>
            <p:ph type="pic" sz="quarter" idx="14"/>
          </p:nvPr>
        </p:nvPicPr>
        <p:blipFill>
          <a:blip r:embed="rId3"/>
          <a:srcRect l="33364" r="33364"/>
          <a:stretch/>
        </p:blipFill>
        <p:spPr/>
      </p:pic>
      <p:sp>
        <p:nvSpPr>
          <p:cNvPr id="3" name="Content Placeholder 2">
            <a:extLst>
              <a:ext uri="{FF2B5EF4-FFF2-40B4-BE49-F238E27FC236}">
                <a16:creationId xmlns:a16="http://schemas.microsoft.com/office/drawing/2014/main" id="{7B943E7C-A74D-4CB3-844B-51917C88C95F}"/>
              </a:ext>
            </a:extLst>
          </p:cNvPr>
          <p:cNvSpPr>
            <a:spLocks noGrp="1"/>
          </p:cNvSpPr>
          <p:nvPr>
            <p:ph idx="10"/>
          </p:nvPr>
        </p:nvSpPr>
        <p:spPr>
          <a:ln>
            <a:noFill/>
          </a:ln>
        </p:spPr>
        <p:txBody>
          <a:bodyPr>
            <a:normAutofit/>
          </a:bodyPr>
          <a:lstStyle/>
          <a:p>
            <a:r>
              <a:rPr lang="en-US" sz="2800" dirty="0"/>
              <a:t>Humility/Pride</a:t>
            </a:r>
          </a:p>
          <a:p>
            <a:r>
              <a:rPr lang="en-US" sz="2800" dirty="0"/>
              <a:t>How can I be most affective in the kingdom of God?</a:t>
            </a:r>
          </a:p>
          <a:p>
            <a:r>
              <a:rPr lang="en-US" sz="2800" dirty="0"/>
              <a:t>Forgive me!</a:t>
            </a:r>
          </a:p>
          <a:p>
            <a:r>
              <a:rPr lang="en-US" sz="2800" dirty="0"/>
              <a:t>Thank you, God for loving me, saving me, being my guide, never giving up on me.  </a:t>
            </a:r>
          </a:p>
          <a:p>
            <a:endParaRPr lang="en-US" sz="2800" dirty="0"/>
          </a:p>
        </p:txBody>
      </p:sp>
    </p:spTree>
    <p:extLst>
      <p:ext uri="{BB962C8B-B14F-4D97-AF65-F5344CB8AC3E}">
        <p14:creationId xmlns:p14="http://schemas.microsoft.com/office/powerpoint/2010/main" val="445070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16FA73-C4BA-0040-A2B5-8A6242B196D3}"/>
              </a:ext>
            </a:extLst>
          </p:cNvPr>
          <p:cNvSpPr>
            <a:spLocks noGrp="1"/>
          </p:cNvSpPr>
          <p:nvPr>
            <p:ph type="title"/>
          </p:nvPr>
        </p:nvSpPr>
        <p:spPr>
          <a:xfrm>
            <a:off x="4868987" y="395288"/>
            <a:ext cx="6317998" cy="1120439"/>
          </a:xfrm>
        </p:spPr>
        <p:txBody>
          <a:bodyPr wrap="square" anchor="b">
            <a:normAutofit/>
          </a:bodyPr>
          <a:lstStyle/>
          <a:p>
            <a:pPr algn="ctr"/>
            <a:r>
              <a:rPr lang="en-US" dirty="0"/>
              <a:t>Matthew 6:25-27, 34</a:t>
            </a:r>
          </a:p>
        </p:txBody>
      </p:sp>
      <p:pic>
        <p:nvPicPr>
          <p:cNvPr id="5" name="Picture 4" descr="Robin, bird with a red chest, perched on some twigs">
            <a:extLst>
              <a:ext uri="{FF2B5EF4-FFF2-40B4-BE49-F238E27FC236}">
                <a16:creationId xmlns:a16="http://schemas.microsoft.com/office/drawing/2014/main" id="{135CE3BD-1953-A792-DA4D-7DBA4F6D16C5}"/>
              </a:ext>
            </a:extLst>
          </p:cNvPr>
          <p:cNvPicPr>
            <a:picLocks noChangeAspect="1"/>
          </p:cNvPicPr>
          <p:nvPr/>
        </p:nvPicPr>
        <p:blipFill rotWithShape="1">
          <a:blip r:embed="rId2"/>
          <a:srcRect l="34023" r="28368" b="-1"/>
          <a:stretch/>
        </p:blipFill>
        <p:spPr>
          <a:xfrm>
            <a:off x="20" y="10"/>
            <a:ext cx="3863955" cy="6857989"/>
          </a:xfrm>
          <a:prstGeom prst="rect">
            <a:avLst/>
          </a:prstGeom>
        </p:spPr>
      </p:pic>
      <p:cxnSp>
        <p:nvCxnSpPr>
          <p:cNvPr id="18" name="Straight Connector 17">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9E4080-D9CE-A000-2485-195C75C14D2D}"/>
              </a:ext>
            </a:extLst>
          </p:cNvPr>
          <p:cNvSpPr>
            <a:spLocks noGrp="1"/>
          </p:cNvSpPr>
          <p:nvPr>
            <p:ph idx="1"/>
          </p:nvPr>
        </p:nvSpPr>
        <p:spPr>
          <a:xfrm>
            <a:off x="4868985" y="1515727"/>
            <a:ext cx="7009249" cy="5127120"/>
          </a:xfrm>
        </p:spPr>
        <p:txBody>
          <a:bodyPr>
            <a:normAutofit/>
          </a:bodyPr>
          <a:lstStyle/>
          <a:p>
            <a:pPr>
              <a:lnSpc>
                <a:spcPct val="140000"/>
              </a:lnSpc>
            </a:pPr>
            <a:br>
              <a:rPr lang="en-US" sz="1400" dirty="0"/>
            </a:br>
            <a:r>
              <a:rPr lang="en-US" dirty="0"/>
              <a:t>Therefore, I tell you, do not worry about your life, what you will eat or drink; or about your body, what you will wear. Is not life more than food, and the body more than clothes? Look at the birds of the air; they do not sow or reap or store away in barns, and yet your heavenly Father feeds them. Are you not much more valuable than they? Can any one of you by worrying add a single hour to your life? … But seek first his kingdom and his righteousness, and all these things will be given to you as well. </a:t>
            </a:r>
          </a:p>
        </p:txBody>
      </p:sp>
    </p:spTree>
    <p:extLst>
      <p:ext uri="{BB962C8B-B14F-4D97-AF65-F5344CB8AC3E}">
        <p14:creationId xmlns:p14="http://schemas.microsoft.com/office/powerpoint/2010/main" val="41848371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1A202-23A3-4F3A-AA92-0172C8D2DA06}"/>
              </a:ext>
            </a:extLst>
          </p:cNvPr>
          <p:cNvSpPr>
            <a:spLocks noGrp="1"/>
          </p:cNvSpPr>
          <p:nvPr>
            <p:ph type="title"/>
          </p:nvPr>
        </p:nvSpPr>
        <p:spPr/>
        <p:txBody>
          <a:bodyPr wrap="square" anchor="b">
            <a:normAutofit/>
          </a:bodyPr>
          <a:lstStyle/>
          <a:p>
            <a:r>
              <a:rPr lang="en-US" dirty="0"/>
              <a:t>Tools for digging deeper in the Word</a:t>
            </a:r>
          </a:p>
        </p:txBody>
      </p:sp>
      <p:pic>
        <p:nvPicPr>
          <p:cNvPr id="10" name="Picture Placeholder 9" descr="Close-up of a snow covered road">
            <a:extLst>
              <a:ext uri="{FF2B5EF4-FFF2-40B4-BE49-F238E27FC236}">
                <a16:creationId xmlns:a16="http://schemas.microsoft.com/office/drawing/2014/main" id="{1A068317-699A-4C96-BD22-58E7B50ADDE8}"/>
              </a:ext>
            </a:extLst>
          </p:cNvPr>
          <p:cNvPicPr>
            <a:picLocks noGrp="1" noChangeAspect="1"/>
          </p:cNvPicPr>
          <p:nvPr>
            <p:ph type="pic" sz="quarter" idx="14"/>
          </p:nvPr>
        </p:nvPicPr>
        <p:blipFill>
          <a:blip r:embed="rId3"/>
          <a:srcRect l="33364" r="33364"/>
          <a:stretch/>
        </p:blipFill>
        <p:spPr/>
      </p:pic>
      <p:sp>
        <p:nvSpPr>
          <p:cNvPr id="3" name="Content Placeholder 2">
            <a:extLst>
              <a:ext uri="{FF2B5EF4-FFF2-40B4-BE49-F238E27FC236}">
                <a16:creationId xmlns:a16="http://schemas.microsoft.com/office/drawing/2014/main" id="{7B943E7C-A74D-4CB3-844B-51917C88C95F}"/>
              </a:ext>
            </a:extLst>
          </p:cNvPr>
          <p:cNvSpPr>
            <a:spLocks noGrp="1"/>
          </p:cNvSpPr>
          <p:nvPr>
            <p:ph idx="10"/>
          </p:nvPr>
        </p:nvSpPr>
        <p:spPr>
          <a:ln>
            <a:noFill/>
          </a:ln>
        </p:spPr>
        <p:txBody>
          <a:bodyPr>
            <a:normAutofit/>
          </a:bodyPr>
          <a:lstStyle/>
          <a:p>
            <a:r>
              <a:rPr lang="en-US" sz="2800" dirty="0"/>
              <a:t>Study Bible: NIV/EHV</a:t>
            </a:r>
          </a:p>
          <a:p>
            <a:r>
              <a:rPr lang="en-US" sz="2800" dirty="0"/>
              <a:t>The People’s Bible Series</a:t>
            </a:r>
          </a:p>
          <a:p>
            <a:r>
              <a:rPr lang="en-US" sz="2800" dirty="0"/>
              <a:t>https://www.wisluthsem.org/resources/essay-files/</a:t>
            </a:r>
          </a:p>
          <a:p>
            <a:r>
              <a:rPr lang="en-US" sz="2800" dirty="0"/>
              <a:t>GotQuestions.org</a:t>
            </a:r>
          </a:p>
          <a:p>
            <a:r>
              <a:rPr lang="en-US" sz="2800" dirty="0"/>
              <a:t>Josephus/Ylvisaker/Spurgeon/Walther</a:t>
            </a:r>
          </a:p>
          <a:p>
            <a:endParaRPr lang="en-US" sz="2800" dirty="0"/>
          </a:p>
          <a:p>
            <a:endParaRPr lang="en-US" sz="2800" dirty="0"/>
          </a:p>
        </p:txBody>
      </p:sp>
    </p:spTree>
    <p:extLst>
      <p:ext uri="{BB962C8B-B14F-4D97-AF65-F5344CB8AC3E}">
        <p14:creationId xmlns:p14="http://schemas.microsoft.com/office/powerpoint/2010/main" val="11186875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p:txBody>
          <a:bodyPr wrap="square" anchor="b">
            <a:normAutofit/>
          </a:bodyPr>
          <a:lstStyle/>
          <a:p>
            <a:r>
              <a:rPr lang="en-US" dirty="0"/>
              <a:t>Thank you</a:t>
            </a:r>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sz="quarter" idx="15"/>
          </p:nvPr>
        </p:nvSpPr>
        <p:spPr/>
        <p:txBody>
          <a:bodyPr>
            <a:normAutofit/>
          </a:bodyPr>
          <a:lstStyle/>
          <a:p>
            <a:r>
              <a:rPr lang="en-US" dirty="0">
                <a:hlinkClick r:id="rId3"/>
              </a:rPr>
              <a:t>amber@timeofgrace.org</a:t>
            </a:r>
            <a:endParaRPr lang="en-US" dirty="0"/>
          </a:p>
          <a:p>
            <a:r>
              <a:rPr lang="en-US" dirty="0"/>
              <a:t>Amberalbeeswenson.org</a:t>
            </a:r>
          </a:p>
          <a:p>
            <a:endParaRPr lang="en-US" dirty="0"/>
          </a:p>
        </p:txBody>
      </p:sp>
    </p:spTree>
    <p:extLst>
      <p:ext uri="{BB962C8B-B14F-4D97-AF65-F5344CB8AC3E}">
        <p14:creationId xmlns:p14="http://schemas.microsoft.com/office/powerpoint/2010/main" val="3103683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4868987" y="233680"/>
            <a:ext cx="6317998" cy="164254"/>
          </a:xfrm>
        </p:spPr>
        <p:txBody>
          <a:bodyPr vert="horz" wrap="square" lIns="91440" tIns="45720" rIns="91440" bIns="45720" rtlCol="0" anchor="b" anchorCtr="0">
            <a:noAutofit/>
          </a:bodyPr>
          <a:lstStyle/>
          <a:p>
            <a:br>
              <a:rPr lang="en-US" sz="4400" spc="50" dirty="0">
                <a:latin typeface="+mn-lt"/>
              </a:rPr>
            </a:br>
            <a:endParaRPr lang="en-US" sz="4400" kern="1200" cap="none" spc="0" baseline="0" dirty="0">
              <a:solidFill>
                <a:schemeClr val="tx1"/>
              </a:solidFill>
              <a:latin typeface="+mn-lt"/>
              <a:ea typeface="+mj-ea"/>
              <a:cs typeface="+mj-cs"/>
            </a:endParaRPr>
          </a:p>
        </p:txBody>
      </p:sp>
      <p:pic>
        <p:nvPicPr>
          <p:cNvPr id="1026" name="Picture 2" descr="Abstract leave background pattern vector. Tropical monstera leaf design wallpaper. Botanical texture design for print, wall arts, and wallpaper.">
            <a:extLst>
              <a:ext uri="{FF2B5EF4-FFF2-40B4-BE49-F238E27FC236}">
                <a16:creationId xmlns:a16="http://schemas.microsoft.com/office/drawing/2014/main" id="{88F1B90E-7E2E-B0E5-E52D-917EEE8607A4}"/>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36989" r="39206"/>
          <a:stretch/>
        </p:blipFill>
        <p:spPr bwMode="auto">
          <a:xfrm>
            <a:off x="20" y="10"/>
            <a:ext cx="3863955" cy="6857989"/>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1032">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4868987" y="397935"/>
            <a:ext cx="6318000" cy="6226386"/>
          </a:xfrm>
        </p:spPr>
        <p:txBody>
          <a:bodyPr vert="horz" lIns="91440" tIns="45720" rIns="91440" bIns="45720" rtlCol="0">
            <a:normAutofit/>
          </a:bodyPr>
          <a:lstStyle/>
          <a:p>
            <a:r>
              <a:rPr lang="en-US" sz="4000" spc="50" dirty="0"/>
              <a:t>Relationships:</a:t>
            </a:r>
          </a:p>
          <a:p>
            <a:r>
              <a:rPr lang="en-US" sz="4000" spc="50" dirty="0"/>
              <a:t>Arguments</a:t>
            </a:r>
          </a:p>
          <a:p>
            <a:r>
              <a:rPr lang="en-US" sz="4000" spc="50" dirty="0"/>
              <a:t>Tension</a:t>
            </a:r>
          </a:p>
          <a:p>
            <a:r>
              <a:rPr lang="en-US" sz="4000" spc="50" dirty="0"/>
              <a:t>Unmet expectations</a:t>
            </a:r>
          </a:p>
          <a:p>
            <a:r>
              <a:rPr lang="en-US" sz="4000" spc="50" dirty="0"/>
              <a:t>severed</a:t>
            </a:r>
          </a:p>
          <a:p>
            <a:endParaRPr lang="en-US" sz="2000" spc="50" dirty="0"/>
          </a:p>
          <a:p>
            <a:pPr algn="l"/>
            <a:endParaRPr lang="en-US" sz="2000" spc="50" dirty="0"/>
          </a:p>
        </p:txBody>
      </p:sp>
    </p:spTree>
    <p:extLst>
      <p:ext uri="{BB962C8B-B14F-4D97-AF65-F5344CB8AC3E}">
        <p14:creationId xmlns:p14="http://schemas.microsoft.com/office/powerpoint/2010/main" val="2920325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9E4080-D9CE-A000-2485-195C75C14D2D}"/>
              </a:ext>
            </a:extLst>
          </p:cNvPr>
          <p:cNvSpPr>
            <a:spLocks noGrp="1"/>
          </p:cNvSpPr>
          <p:nvPr>
            <p:ph idx="1"/>
          </p:nvPr>
        </p:nvSpPr>
        <p:spPr>
          <a:xfrm>
            <a:off x="990000" y="540033"/>
            <a:ext cx="4078800" cy="5238468"/>
          </a:xfrm>
        </p:spPr>
        <p:txBody>
          <a:bodyPr>
            <a:noAutofit/>
          </a:bodyPr>
          <a:lstStyle/>
          <a:p>
            <a:pPr algn="ctr">
              <a:lnSpc>
                <a:spcPct val="140000"/>
              </a:lnSpc>
            </a:pPr>
            <a:r>
              <a:rPr lang="en-US" sz="2400" dirty="0"/>
              <a:t>“Do nothing out of selfish ambition or vain conceit, but in humility consider others better than yourselves.”  Philippians 2:3</a:t>
            </a:r>
          </a:p>
          <a:p>
            <a:pPr algn="ctr">
              <a:lnSpc>
                <a:spcPct val="140000"/>
              </a:lnSpc>
            </a:pPr>
            <a:r>
              <a:rPr lang="en-US" sz="2400" dirty="0"/>
              <a:t>“Be completely humble and gentle; be patient, bearing with one another in love.” Ephesians 2:4</a:t>
            </a:r>
          </a:p>
        </p:txBody>
      </p:sp>
      <p:cxnSp>
        <p:nvCxnSpPr>
          <p:cNvPr id="1038" name="Straight Connector 1037">
            <a:extLst>
              <a:ext uri="{FF2B5EF4-FFF2-40B4-BE49-F238E27FC236}">
                <a16:creationId xmlns:a16="http://schemas.microsoft.com/office/drawing/2014/main" id="{CC9CF63D-A2A3-4ECF-BC53-4B0D56918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4A734DF4-0FDA-2C8D-DFC5-E11ECDC0900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51127" y="1215223"/>
            <a:ext cx="4999885" cy="4424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976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B16E9532-6DC7-411D-A09F-8413A5B95FFE}"/>
              </a:ext>
            </a:extLst>
          </p:cNvPr>
          <p:cNvSpPr>
            <a:spLocks noGrp="1"/>
          </p:cNvSpPr>
          <p:nvPr>
            <p:ph type="title"/>
          </p:nvPr>
        </p:nvSpPr>
        <p:spPr>
          <a:xfrm>
            <a:off x="4868987" y="395288"/>
            <a:ext cx="6317998" cy="196383"/>
          </a:xfrm>
        </p:spPr>
        <p:txBody>
          <a:bodyPr vert="horz" wrap="square" lIns="91440" tIns="45720" rIns="91440" bIns="45720" rtlCol="0" anchor="b" anchorCtr="0">
            <a:normAutofit fontScale="90000"/>
          </a:bodyPr>
          <a:lstStyle/>
          <a:p>
            <a:endParaRPr lang="en-US" sz="3200" kern="1200" cap="none" spc="0" baseline="0" dirty="0">
              <a:solidFill>
                <a:schemeClr val="tx1"/>
              </a:solidFill>
              <a:latin typeface="+mj-lt"/>
              <a:ea typeface="+mj-ea"/>
              <a:cs typeface="+mj-cs"/>
            </a:endParaRPr>
          </a:p>
        </p:txBody>
      </p:sp>
      <p:pic>
        <p:nvPicPr>
          <p:cNvPr id="1026" name="Picture 2" descr="Abstract leave background pattern vector. Tropical monstera leaf design wallpaper. Botanical texture design for print, wall arts, and wallpaper.">
            <a:extLst>
              <a:ext uri="{FF2B5EF4-FFF2-40B4-BE49-F238E27FC236}">
                <a16:creationId xmlns:a16="http://schemas.microsoft.com/office/drawing/2014/main" id="{88F1B90E-7E2E-B0E5-E52D-917EEE8607A4}"/>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36989" r="39206"/>
          <a:stretch/>
        </p:blipFill>
        <p:spPr bwMode="auto">
          <a:xfrm>
            <a:off x="20" y="10"/>
            <a:ext cx="3863955" cy="6857989"/>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1032">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Subtitle 7">
            <a:extLst>
              <a:ext uri="{FF2B5EF4-FFF2-40B4-BE49-F238E27FC236}">
                <a16:creationId xmlns:a16="http://schemas.microsoft.com/office/drawing/2014/main" id="{2C602EC3-0115-4FB6-BAA7-BCA17E611651}"/>
              </a:ext>
            </a:extLst>
          </p:cNvPr>
          <p:cNvSpPr>
            <a:spLocks noGrp="1"/>
          </p:cNvSpPr>
          <p:nvPr>
            <p:ph type="subTitle" idx="1"/>
          </p:nvPr>
        </p:nvSpPr>
        <p:spPr>
          <a:xfrm>
            <a:off x="4868987" y="663389"/>
            <a:ext cx="6318000" cy="5960932"/>
          </a:xfrm>
        </p:spPr>
        <p:txBody>
          <a:bodyPr vert="horz" lIns="91440" tIns="45720" rIns="91440" bIns="45720" rtlCol="0">
            <a:normAutofit/>
          </a:bodyPr>
          <a:lstStyle/>
          <a:p>
            <a:r>
              <a:rPr lang="en-US" sz="4000" spc="50" dirty="0"/>
              <a:t>Hardships:</a:t>
            </a:r>
          </a:p>
          <a:p>
            <a:r>
              <a:rPr lang="en-US" sz="4000" spc="50" dirty="0"/>
              <a:t>Car breaks down</a:t>
            </a:r>
          </a:p>
          <a:p>
            <a:r>
              <a:rPr lang="en-US" sz="4000" spc="50" dirty="0"/>
              <a:t>New roof</a:t>
            </a:r>
          </a:p>
          <a:p>
            <a:r>
              <a:rPr lang="en-US" sz="4000" spc="50" dirty="0"/>
              <a:t>Persecution</a:t>
            </a:r>
          </a:p>
          <a:p>
            <a:r>
              <a:rPr lang="en-US" sz="4000" spc="50" dirty="0"/>
              <a:t>Not chosen</a:t>
            </a:r>
          </a:p>
          <a:p>
            <a:endParaRPr lang="en-US" sz="4000" spc="50" dirty="0"/>
          </a:p>
          <a:p>
            <a:pPr algn="l"/>
            <a:endParaRPr lang="en-US" sz="2000" spc="50" dirty="0"/>
          </a:p>
          <a:p>
            <a:pPr algn="l"/>
            <a:endParaRPr lang="en-US" sz="2000" spc="50" dirty="0"/>
          </a:p>
        </p:txBody>
      </p:sp>
    </p:spTree>
    <p:extLst>
      <p:ext uri="{BB962C8B-B14F-4D97-AF65-F5344CB8AC3E}">
        <p14:creationId xmlns:p14="http://schemas.microsoft.com/office/powerpoint/2010/main" val="844519881"/>
      </p:ext>
    </p:extLst>
  </p:cSld>
  <p:clrMapOvr>
    <a:masterClrMapping/>
  </p:clrMapOvr>
</p:sld>
</file>

<file path=ppt/theme/theme1.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8FEDA63D-DE73-4ED5-BDF0-D3D9FD35E1ED}">
  <ds:schemaRefs>
    <ds:schemaRef ds:uri="http://schemas.microsoft.com/sharepoint/v3/contenttype/forms"/>
  </ds:schemaRefs>
</ds:datastoreItem>
</file>

<file path=customXml/itemProps2.xml><?xml version="1.0" encoding="utf-8"?>
<ds:datastoreItem xmlns:ds="http://schemas.openxmlformats.org/officeDocument/2006/customXml" ds:itemID="{B8954E08-A2C8-44D4-BABF-5531D0DF1F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AE25C0-66E9-4E74-9814-75E5D2A6CAB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{EC6EB1F3-D2C9-4A93-B62D-CB05CB6DDDB9}tf11158769_win32</Template>
  <TotalTime>12884</TotalTime>
  <Words>2627</Words>
  <Application>Microsoft Office PowerPoint</Application>
  <PresentationFormat>Widescreen</PresentationFormat>
  <Paragraphs>301</Paragraphs>
  <Slides>61</Slides>
  <Notes>52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Avenir Next LT Pro</vt:lpstr>
      <vt:lpstr>Calibri</vt:lpstr>
      <vt:lpstr>Goudy Old Style</vt:lpstr>
      <vt:lpstr>system-ui</vt:lpstr>
      <vt:lpstr>Wingdings</vt:lpstr>
      <vt:lpstr>FrostyVTI</vt:lpstr>
      <vt:lpstr>Digging Deeper: Getting More out of Your Time in the Word</vt:lpstr>
      <vt:lpstr>Why?</vt:lpstr>
      <vt:lpstr>How?</vt:lpstr>
      <vt:lpstr>PowerPoint Presentation</vt:lpstr>
      <vt:lpstr>PowerPoint Presentation</vt:lpstr>
      <vt:lpstr>Matthew 6:25-27, 34</vt:lpstr>
      <vt:lpstr> </vt:lpstr>
      <vt:lpstr>PowerPoint Presentation</vt:lpstr>
      <vt:lpstr>PowerPoint Presentation</vt:lpstr>
      <vt:lpstr>John 16:33</vt:lpstr>
      <vt:lpstr>2 Corinthians 4:17</vt:lpstr>
      <vt:lpstr>PowerPoint Presentation</vt:lpstr>
      <vt:lpstr>2 Corinthians 4:16</vt:lpstr>
      <vt:lpstr>PowerPoint Presentation</vt:lpstr>
      <vt:lpstr> </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I get the fruit of the Spirit?   </vt:lpstr>
      <vt:lpstr>PowerPoint Presentation</vt:lpstr>
      <vt:lpstr>Humility </vt:lpstr>
      <vt:lpstr>C.S. Lewis Mere Christianity</vt:lpstr>
      <vt:lpstr>C.S. Lewis Mere Christianity</vt:lpstr>
      <vt:lpstr>PowerPoint Presentation</vt:lpstr>
      <vt:lpstr>C.S. Lewis Mere Christianity</vt:lpstr>
      <vt:lpstr>PowerPoint Presentation</vt:lpstr>
      <vt:lpstr>The People’s Bible (pg. 39)</vt:lpstr>
      <vt:lpstr>PowerPoint Presentation</vt:lpstr>
      <vt:lpstr>The People’s Bible (pg. 39)</vt:lpstr>
      <vt:lpstr>The People’s Bible (pg. 40)</vt:lpstr>
      <vt:lpstr>The People’s Bible (pg. 40-41)</vt:lpstr>
      <vt:lpstr>PowerPoint Presentation</vt:lpstr>
      <vt:lpstr>The People’s Bible (pg. 39)</vt:lpstr>
      <vt:lpstr>PowerPoint Presentation</vt:lpstr>
      <vt:lpstr>Cross-references</vt:lpstr>
      <vt:lpstr>Cross-references for Philippians 2:3 </vt:lpstr>
      <vt:lpstr>PowerPoint Presentation</vt:lpstr>
      <vt:lpstr>How does this lead me to pray?</vt:lpstr>
      <vt:lpstr>Tools for digging deeper in the Word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Amber Albee Swenson</dc:creator>
  <cp:lastModifiedBy>Amber Albee Swenson</cp:lastModifiedBy>
  <cp:revision>66</cp:revision>
  <dcterms:created xsi:type="dcterms:W3CDTF">2024-07-03T23:19:09Z</dcterms:created>
  <dcterms:modified xsi:type="dcterms:W3CDTF">2024-07-13T13:23:34Z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